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theme/theme2.xml" ContentType="application/vnd.openxmlformats-officedocument.theme+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3.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theme/theme4.xml" ContentType="application/vnd.openxmlformats-officedocument.theme+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theme/theme5.xml" ContentType="application/vnd.openxmlformats-officedocument.theme+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1" r:id="rId2"/>
    <p:sldMasterId id="2147483701" r:id="rId3"/>
    <p:sldMasterId id="2147483717" r:id="rId4"/>
    <p:sldMasterId id="2147483739" r:id="rId5"/>
    <p:sldMasterId id="2147483760" r:id="rId6"/>
  </p:sldMasterIdLst>
  <p:notesMasterIdLst>
    <p:notesMasterId r:id="rId43"/>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x="14935200" cy="8686800"/>
  <p:notesSz cx="6858000" cy="9144000"/>
  <p:embeddedFontLst>
    <p:embeddedFont>
      <p:font typeface="Algerian" panose="04020705040A02060702" pitchFamily="82" charset="0"/>
      <p:regular r:id="rId44"/>
    </p:embeddedFont>
    <p:embeddedFont>
      <p:font typeface="Arial Black" panose="020B0A04020102020204" pitchFamily="34" charset="0"/>
      <p:regular r:id="rId45"/>
      <p:bold r:id="rId46"/>
    </p:embeddedFont>
    <p:embeddedFont>
      <p:font typeface="Merriweather" panose="00000500000000000000" pitchFamily="2" charset="0"/>
      <p:regular r:id="rId47"/>
      <p:bold r:id="rId48"/>
      <p:italic r:id="rId49"/>
      <p:boldItalic r:id="rId50"/>
    </p:embeddedFont>
    <p:embeddedFont>
      <p:font typeface="Roboto" panose="02000000000000000000" pitchFamily="2" charset="0"/>
      <p:regular r:id="rId51"/>
      <p:bold r:id="rId52"/>
      <p:italic r:id="rId53"/>
      <p:boldItalic r:id="rId5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765">
          <p15:clr>
            <a:srgbClr val="A4A3A4"/>
          </p15:clr>
        </p15:guide>
        <p15:guide id="2" pos="4704">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57" roundtripDataSignature="AMtx7mhIs+dWtuWjnWt0clFuoAdaBko83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23268EB-D9A3-454E-8257-A6A56B1C6830}">
  <a:tblStyle styleId="{523268EB-D9A3-454E-8257-A6A56B1C6830}" styleName="Table_0">
    <a:wholeTbl>
      <a:tcTxStyle b="off" i="off">
        <a:font>
          <a:latin typeface="Arial"/>
          <a:ea typeface="Arial"/>
          <a:cs typeface="Arial"/>
        </a:font>
        <a:schemeClr val="dk1"/>
      </a:tcTxStyle>
      <a:tcStyle>
        <a:tcBdr>
          <a:left>
            <a:ln w="12700" cap="flat" cmpd="sng">
              <a:solidFill>
                <a:schemeClr val="accent3"/>
              </a:solidFill>
              <a:prstDash val="solid"/>
              <a:round/>
              <a:headEnd type="none" w="sm" len="sm"/>
              <a:tailEnd type="none" w="sm" len="sm"/>
            </a:ln>
          </a:left>
          <a:right>
            <a:ln w="12700" cap="flat" cmpd="sng">
              <a:solidFill>
                <a:schemeClr val="accent3"/>
              </a:solidFill>
              <a:prstDash val="solid"/>
              <a:round/>
              <a:headEnd type="none" w="sm" len="sm"/>
              <a:tailEnd type="none" w="sm" len="sm"/>
            </a:ln>
          </a:right>
          <a:top>
            <a:ln w="12700" cap="flat" cmpd="sng">
              <a:solidFill>
                <a:schemeClr val="accent3"/>
              </a:solidFill>
              <a:prstDash val="solid"/>
              <a:round/>
              <a:headEnd type="none" w="sm" len="sm"/>
              <a:tailEnd type="none" w="sm" len="sm"/>
            </a:ln>
          </a:top>
          <a:bottom>
            <a:ln w="12700" cap="flat" cmpd="sng">
              <a:solidFill>
                <a:schemeClr val="accent3"/>
              </a:solidFill>
              <a:prstDash val="solid"/>
              <a:round/>
              <a:headEnd type="none" w="sm" len="sm"/>
              <a:tailEnd type="none" w="sm" len="sm"/>
            </a:ln>
          </a:bottom>
          <a:insideH>
            <a:ln w="12700" cap="flat" cmpd="sng">
              <a:solidFill>
                <a:schemeClr val="accent3"/>
              </a:solidFill>
              <a:prstDash val="solid"/>
              <a:round/>
              <a:headEnd type="none" w="sm" len="sm"/>
              <a:tailEnd type="none" w="sm" len="sm"/>
            </a:ln>
          </a:insideH>
          <a:insideV>
            <a:ln w="12700" cap="flat" cmpd="sng">
              <a:solidFill>
                <a:schemeClr val="accent3"/>
              </a:solidFill>
              <a:prstDash val="solid"/>
              <a:round/>
              <a:headEnd type="none" w="sm" len="sm"/>
              <a:tailEnd type="none" w="sm" len="sm"/>
            </a:ln>
          </a:insideV>
        </a:tcBdr>
        <a:fill>
          <a:solidFill>
            <a:srgbClr val="FFFFFF">
              <a:alpha val="0"/>
            </a:srgbClr>
          </a:solidFill>
        </a:fill>
      </a:tcStyle>
    </a:wholeTbl>
    <a:band1H>
      <a:tcTxStyle/>
      <a:tcStyle>
        <a:tcBdr/>
        <a:fill>
          <a:solidFill>
            <a:schemeClr val="accent3">
              <a:alpha val="20000"/>
            </a:schemeClr>
          </a:solidFill>
        </a:fill>
      </a:tcStyle>
    </a:band1H>
    <a:band2H>
      <a:tcTxStyle/>
      <a:tcStyle>
        <a:tcBdr/>
      </a:tcStyle>
    </a:band2H>
    <a:band1V>
      <a:tcTxStyle/>
      <a:tcStyle>
        <a:tcBdr/>
        <a:fill>
          <a:solidFill>
            <a:schemeClr val="accent3">
              <a:alpha val="20000"/>
            </a:schemeClr>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3"/>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tcStyle>
        <a:tcBdr>
          <a:bottom>
            <a:ln w="25400" cap="flat" cmpd="sng">
              <a:solidFill>
                <a:schemeClr val="accent3"/>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5" d="100"/>
          <a:sy n="55" d="100"/>
        </p:scale>
        <p:origin x="600" y="76"/>
      </p:cViewPr>
      <p:guideLst>
        <p:guide orient="horz" pos="2765"/>
        <p:guide pos="470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font" Target="fonts/font4.fntdata"/><Relationship Id="rId50" Type="http://schemas.openxmlformats.org/officeDocument/2006/relationships/font" Target="fonts/font7.fntdata"/><Relationship Id="rId7" Type="http://schemas.openxmlformats.org/officeDocument/2006/relationships/slide" Target="slides/slide1.xml"/><Relationship Id="rId2" Type="http://schemas.openxmlformats.org/officeDocument/2006/relationships/slideMaster" Target="slideMasters/slideMaster2.xml"/><Relationship Id="rId16" Type="http://schemas.openxmlformats.org/officeDocument/2006/relationships/slide" Target="slides/slide10.xml"/><Relationship Id="rId29" Type="http://schemas.openxmlformats.org/officeDocument/2006/relationships/slide" Target="slides/slide2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presProps" Target="presProps.xml"/><Relationship Id="rId5" Type="http://schemas.openxmlformats.org/officeDocument/2006/relationships/slideMaster" Target="slideMasters/slideMaster5.xml"/><Relationship Id="rId61" Type="http://schemas.openxmlformats.org/officeDocument/2006/relationships/tableStyles" Target="tableStyles.xml"/><Relationship Id="rId19" Type="http://schemas.openxmlformats.org/officeDocument/2006/relationships/slide" Target="slides/slide13.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notesMaster" Target="notesMasters/notesMaster1.xml"/><Relationship Id="rId48" Type="http://schemas.openxmlformats.org/officeDocument/2006/relationships/font" Target="fonts/font5.fntdata"/><Relationship Id="rId8" Type="http://schemas.openxmlformats.org/officeDocument/2006/relationships/slide" Target="slides/slide2.xml"/><Relationship Id="rId51" Type="http://schemas.openxmlformats.org/officeDocument/2006/relationships/font" Target="fonts/font8.fntdata"/><Relationship Id="rId3" Type="http://schemas.openxmlformats.org/officeDocument/2006/relationships/slideMaster" Target="slideMasters/slideMaster3.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font" Target="fonts/font3.fntdata"/><Relationship Id="rId59" Type="http://schemas.openxmlformats.org/officeDocument/2006/relationships/viewProps" Target="viewProps.xml"/><Relationship Id="rId20" Type="http://schemas.openxmlformats.org/officeDocument/2006/relationships/slide" Target="slides/slide14.xml"/><Relationship Id="rId41" Type="http://schemas.openxmlformats.org/officeDocument/2006/relationships/slide" Target="slides/slide35.xml"/><Relationship Id="rId54"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Master" Target="slideMasters/slideMaster6.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font" Target="fonts/font6.fntdata"/><Relationship Id="rId57" Type="http://customschemas.google.com/relationships/presentationmetadata" Target="metadata"/><Relationship Id="rId10" Type="http://schemas.openxmlformats.org/officeDocument/2006/relationships/slide" Target="slides/slide4.xml"/><Relationship Id="rId31" Type="http://schemas.openxmlformats.org/officeDocument/2006/relationships/slide" Target="slides/slide25.xml"/><Relationship Id="rId44" Type="http://schemas.openxmlformats.org/officeDocument/2006/relationships/font" Target="fonts/font1.fntdata"/><Relationship Id="rId52" Type="http://schemas.openxmlformats.org/officeDocument/2006/relationships/font" Target="fonts/font9.fntdata"/><Relationship Id="rId60" Type="http://schemas.openxmlformats.org/officeDocument/2006/relationships/theme" Target="theme/theme1.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png>
</file>

<file path=ppt/media/image4.jp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9"/>
        <p:cNvGrpSpPr/>
        <p:nvPr/>
      </p:nvGrpSpPr>
      <p:grpSpPr>
        <a:xfrm>
          <a:off x="0" y="0"/>
          <a:ext cx="0" cy="0"/>
          <a:chOff x="0" y="0"/>
          <a:chExt cx="0" cy="0"/>
        </a:xfrm>
      </p:grpSpPr>
      <p:sp>
        <p:nvSpPr>
          <p:cNvPr id="600" name="Google Shape;600;p1:notes"/>
          <p:cNvSpPr>
            <a:spLocks noGrp="1" noRot="1" noChangeAspect="1"/>
          </p:cNvSpPr>
          <p:nvPr>
            <p:ph type="sldImg" idx="2"/>
          </p:nvPr>
        </p:nvSpPr>
        <p:spPr>
          <a:xfrm>
            <a:off x="481013" y="685800"/>
            <a:ext cx="589597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01" name="Google Shape;60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0"/>
        <p:cNvGrpSpPr/>
        <p:nvPr/>
      </p:nvGrpSpPr>
      <p:grpSpPr>
        <a:xfrm>
          <a:off x="0" y="0"/>
          <a:ext cx="0" cy="0"/>
          <a:chOff x="0" y="0"/>
          <a:chExt cx="0" cy="0"/>
        </a:xfrm>
      </p:grpSpPr>
      <p:sp>
        <p:nvSpPr>
          <p:cNvPr id="661" name="Google Shape;661;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62" name="Google Shape;662;p9: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71" name="Google Shape;671;p11: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77" name="Google Shape;677;p12: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83" name="Google Shape;683;p13: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89" name="Google Shape;689;p14: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3"/>
        <p:cNvGrpSpPr/>
        <p:nvPr/>
      </p:nvGrpSpPr>
      <p:grpSpPr>
        <a:xfrm>
          <a:off x="0" y="0"/>
          <a:ext cx="0" cy="0"/>
          <a:chOff x="0" y="0"/>
          <a:chExt cx="0" cy="0"/>
        </a:xfrm>
      </p:grpSpPr>
      <p:sp>
        <p:nvSpPr>
          <p:cNvPr id="694" name="Google Shape;694;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95" name="Google Shape;695;p15: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1" name="Google Shape;701;p16: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
        <p:cNvGrpSpPr/>
        <p:nvPr/>
      </p:nvGrpSpPr>
      <p:grpSpPr>
        <a:xfrm>
          <a:off x="0" y="0"/>
          <a:ext cx="0" cy="0"/>
          <a:chOff x="0" y="0"/>
          <a:chExt cx="0" cy="0"/>
        </a:xfrm>
      </p:grpSpPr>
      <p:sp>
        <p:nvSpPr>
          <p:cNvPr id="706" name="Google Shape;706;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07" name="Google Shape;707;p17: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13" name="Google Shape;713;p18: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7"/>
        <p:cNvGrpSpPr/>
        <p:nvPr/>
      </p:nvGrpSpPr>
      <p:grpSpPr>
        <a:xfrm>
          <a:off x="0" y="0"/>
          <a:ext cx="0" cy="0"/>
          <a:chOff x="0" y="0"/>
          <a:chExt cx="0" cy="0"/>
        </a:xfrm>
      </p:grpSpPr>
      <p:sp>
        <p:nvSpPr>
          <p:cNvPr id="718" name="Google Shape;718;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19" name="Google Shape;719;p19: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10" name="Google Shape;610;p2: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4"/>
        <p:cNvGrpSpPr/>
        <p:nvPr/>
      </p:nvGrpSpPr>
      <p:grpSpPr>
        <a:xfrm>
          <a:off x="0" y="0"/>
          <a:ext cx="0" cy="0"/>
          <a:chOff x="0" y="0"/>
          <a:chExt cx="0" cy="0"/>
        </a:xfrm>
      </p:grpSpPr>
      <p:sp>
        <p:nvSpPr>
          <p:cNvPr id="725" name="Google Shape;725;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26" name="Google Shape;726;p20: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1"/>
        <p:cNvGrpSpPr/>
        <p:nvPr/>
      </p:nvGrpSpPr>
      <p:grpSpPr>
        <a:xfrm>
          <a:off x="0" y="0"/>
          <a:ext cx="0" cy="0"/>
          <a:chOff x="0" y="0"/>
          <a:chExt cx="0" cy="0"/>
        </a:xfrm>
      </p:grpSpPr>
      <p:sp>
        <p:nvSpPr>
          <p:cNvPr id="732" name="Google Shape;732;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33" name="Google Shape;733;p21: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
        <p:cNvGrpSpPr/>
        <p:nvPr/>
      </p:nvGrpSpPr>
      <p:grpSpPr>
        <a:xfrm>
          <a:off x="0" y="0"/>
          <a:ext cx="0" cy="0"/>
          <a:chOff x="0" y="0"/>
          <a:chExt cx="0" cy="0"/>
        </a:xfrm>
      </p:grpSpPr>
      <p:sp>
        <p:nvSpPr>
          <p:cNvPr id="738" name="Google Shape;738;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39" name="Google Shape;739;p22: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p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45" name="Google Shape;745;p23: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52" name="Google Shape;752;p24: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p2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59" name="Google Shape;759;p25: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
        <p:cNvGrpSpPr/>
        <p:nvPr/>
      </p:nvGrpSpPr>
      <p:grpSpPr>
        <a:xfrm>
          <a:off x="0" y="0"/>
          <a:ext cx="0" cy="0"/>
          <a:chOff x="0" y="0"/>
          <a:chExt cx="0" cy="0"/>
        </a:xfrm>
      </p:grpSpPr>
      <p:sp>
        <p:nvSpPr>
          <p:cNvPr id="765" name="Google Shape;765;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66" name="Google Shape;766;p26: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3" name="Google Shape;773;p27: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79" name="Google Shape;779;p28: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0" i="0">
                <a:solidFill>
                  <a:srgbClr val="202124"/>
                </a:solidFill>
                <a:highlight>
                  <a:srgbClr val="FFFFFF"/>
                </a:highlight>
                <a:latin typeface="Roboto"/>
                <a:ea typeface="Roboto"/>
                <a:cs typeface="Roboto"/>
                <a:sym typeface="Roboto"/>
              </a:rPr>
              <a:t>The ROC curves illustrate the trade-off between the true positive rate (TPR) and false positive rate (FPR) for each class. The AUC (Area Under the Curve) values reflect the model's discriminative power. Higher AUC values indicate better performance of the model in distinguishing between classes.</a:t>
            </a:r>
            <a:endParaRPr/>
          </a:p>
        </p:txBody>
      </p:sp>
      <p:sp>
        <p:nvSpPr>
          <p:cNvPr id="786" name="Google Shape;786;p29: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19" name="Google Shape;619;p3: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0" i="0">
                <a:solidFill>
                  <a:srgbClr val="202124"/>
                </a:solidFill>
                <a:highlight>
                  <a:srgbClr val="FFFFFF"/>
                </a:highlight>
                <a:latin typeface="Roboto"/>
                <a:ea typeface="Roboto"/>
                <a:cs typeface="Roboto"/>
                <a:sym typeface="Roboto"/>
              </a:rPr>
              <a:t>The ROC curves illustrate the trade-off between the true positive rate (TPR) and false positive rate (FPR) for each class. The AUC (Area Under the Curve) values reflect the model's discriminative power. Higher AUC values indicate better performance of the model in distinguishing between classes.</a:t>
            </a:r>
            <a:endParaRPr/>
          </a:p>
        </p:txBody>
      </p:sp>
      <p:sp>
        <p:nvSpPr>
          <p:cNvPr id="791" name="Google Shape;791;p30: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4"/>
        <p:cNvGrpSpPr/>
        <p:nvPr/>
      </p:nvGrpSpPr>
      <p:grpSpPr>
        <a:xfrm>
          <a:off x="0" y="0"/>
          <a:ext cx="0" cy="0"/>
          <a:chOff x="0" y="0"/>
          <a:chExt cx="0" cy="0"/>
        </a:xfrm>
      </p:grpSpPr>
      <p:sp>
        <p:nvSpPr>
          <p:cNvPr id="795" name="Google Shape;795;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96" name="Google Shape;796;p31: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9"/>
        <p:cNvGrpSpPr/>
        <p:nvPr/>
      </p:nvGrpSpPr>
      <p:grpSpPr>
        <a:xfrm>
          <a:off x="0" y="0"/>
          <a:ext cx="0" cy="0"/>
          <a:chOff x="0" y="0"/>
          <a:chExt cx="0" cy="0"/>
        </a:xfrm>
      </p:grpSpPr>
      <p:sp>
        <p:nvSpPr>
          <p:cNvPr id="800" name="Google Shape;800;p3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1" name="Google Shape;801;p32: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p3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06" name="Google Shape;806;p33: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p3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12" name="Google Shape;812;p34: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6"/>
        <p:cNvGrpSpPr/>
        <p:nvPr/>
      </p:nvGrpSpPr>
      <p:grpSpPr>
        <a:xfrm>
          <a:off x="0" y="0"/>
          <a:ext cx="0" cy="0"/>
          <a:chOff x="0" y="0"/>
          <a:chExt cx="0" cy="0"/>
        </a:xfrm>
      </p:grpSpPr>
      <p:sp>
        <p:nvSpPr>
          <p:cNvPr id="817" name="Google Shape;817;p3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18" name="Google Shape;818;p35: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p36: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24" name="Google Shape;824;p36: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25" name="Google Shape;625;p4: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
        <p:cNvGrpSpPr/>
        <p:nvPr/>
      </p:nvGrpSpPr>
      <p:grpSpPr>
        <a:xfrm>
          <a:off x="0" y="0"/>
          <a:ext cx="0" cy="0"/>
          <a:chOff x="0" y="0"/>
          <a:chExt cx="0" cy="0"/>
        </a:xfrm>
      </p:grpSpPr>
      <p:sp>
        <p:nvSpPr>
          <p:cNvPr id="631" name="Google Shape;631;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32" name="Google Shape;632;p5: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37" name="Google Shape;637;p6: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42" name="Google Shape;642;p7: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647" name="Google Shape;647;p8: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53" name="Google Shape;653;p10:notes"/>
          <p:cNvSpPr>
            <a:spLocks noGrp="1" noRot="1" noChangeAspect="1"/>
          </p:cNvSpPr>
          <p:nvPr>
            <p:ph type="sldImg" idx="2"/>
          </p:nvPr>
        </p:nvSpPr>
        <p:spPr>
          <a:xfrm>
            <a:off x="776288" y="1143000"/>
            <a:ext cx="5305425"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8"/>
          <p:cNvSpPr txBox="1">
            <a:spLocks noGrp="1"/>
          </p:cNvSpPr>
          <p:nvPr>
            <p:ph type="ctrTitle"/>
          </p:nvPr>
        </p:nvSpPr>
        <p:spPr>
          <a:xfrm>
            <a:off x="1866900" y="1421660"/>
            <a:ext cx="11201400" cy="3024293"/>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38"/>
          <p:cNvSpPr txBox="1">
            <a:spLocks noGrp="1"/>
          </p:cNvSpPr>
          <p:nvPr>
            <p:ph type="subTitle" idx="1"/>
          </p:nvPr>
        </p:nvSpPr>
        <p:spPr>
          <a:xfrm>
            <a:off x="1866900" y="4562581"/>
            <a:ext cx="11201400" cy="2097299"/>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38"/>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8"/>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38"/>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7"/>
        <p:cNvGrpSpPr/>
        <p:nvPr/>
      </p:nvGrpSpPr>
      <p:grpSpPr>
        <a:xfrm>
          <a:off x="0" y="0"/>
          <a:ext cx="0" cy="0"/>
          <a:chOff x="0" y="0"/>
          <a:chExt cx="0" cy="0"/>
        </a:xfrm>
      </p:grpSpPr>
      <p:sp>
        <p:nvSpPr>
          <p:cNvPr id="68" name="Google Shape;68;p58"/>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58"/>
          <p:cNvSpPr>
            <a:spLocks noGrp="1"/>
          </p:cNvSpPr>
          <p:nvPr>
            <p:ph type="pic" idx="2"/>
          </p:nvPr>
        </p:nvSpPr>
        <p:spPr>
          <a:xfrm>
            <a:off x="6349405" y="1250744"/>
            <a:ext cx="7560945" cy="6173258"/>
          </a:xfrm>
          <a:prstGeom prst="rect">
            <a:avLst/>
          </a:prstGeom>
          <a:noFill/>
          <a:ln>
            <a:noFill/>
          </a:ln>
        </p:spPr>
      </p:sp>
      <p:sp>
        <p:nvSpPr>
          <p:cNvPr id="70" name="Google Shape;70;p58"/>
          <p:cNvSpPr txBox="1">
            <a:spLocks noGrp="1"/>
          </p:cNvSpPr>
          <p:nvPr>
            <p:ph type="body" idx="1"/>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1" name="Google Shape;71;p58"/>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58"/>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58"/>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495"/>
        <p:cNvGrpSpPr/>
        <p:nvPr/>
      </p:nvGrpSpPr>
      <p:grpSpPr>
        <a:xfrm>
          <a:off x="0" y="0"/>
          <a:ext cx="0" cy="0"/>
          <a:chOff x="0" y="0"/>
          <a:chExt cx="0" cy="0"/>
        </a:xfrm>
      </p:grpSpPr>
      <p:sp>
        <p:nvSpPr>
          <p:cNvPr id="496" name="Google Shape;496;p143"/>
          <p:cNvSpPr>
            <a:spLocks noGrp="1"/>
          </p:cNvSpPr>
          <p:nvPr>
            <p:ph type="pic" idx="2"/>
          </p:nvPr>
        </p:nvSpPr>
        <p:spPr>
          <a:xfrm>
            <a:off x="763066" y="1113636"/>
            <a:ext cx="6247049" cy="6459529"/>
          </a:xfrm>
          <a:prstGeom prst="flowChartConnector">
            <a:avLst/>
          </a:prstGeom>
          <a:solidFill>
            <a:schemeClr val="lt1"/>
          </a:solidFill>
          <a:ln>
            <a:noFill/>
          </a:ln>
        </p:spPr>
      </p:sp>
      <p:sp>
        <p:nvSpPr>
          <p:cNvPr id="497" name="Google Shape;497;p143"/>
          <p:cNvSpPr txBox="1">
            <a:spLocks noGrp="1"/>
          </p:cNvSpPr>
          <p:nvPr>
            <p:ph type="body" idx="1"/>
          </p:nvPr>
        </p:nvSpPr>
        <p:spPr>
          <a:xfrm>
            <a:off x="7345828" y="2421667"/>
            <a:ext cx="7589376" cy="158409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8" name="Google Shape;498;p143"/>
          <p:cNvSpPr txBox="1">
            <a:spLocks noGrp="1"/>
          </p:cNvSpPr>
          <p:nvPr>
            <p:ph type="body" idx="3"/>
          </p:nvPr>
        </p:nvSpPr>
        <p:spPr>
          <a:xfrm>
            <a:off x="7603696" y="5053871"/>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499"/>
        <p:cNvGrpSpPr/>
        <p:nvPr/>
      </p:nvGrpSpPr>
      <p:grpSpPr>
        <a:xfrm>
          <a:off x="0" y="0"/>
          <a:ext cx="0" cy="0"/>
          <a:chOff x="0" y="0"/>
          <a:chExt cx="0" cy="0"/>
        </a:xfrm>
      </p:grpSpPr>
      <p:sp>
        <p:nvSpPr>
          <p:cNvPr id="500" name="Google Shape;500;p144"/>
          <p:cNvSpPr>
            <a:spLocks noGrp="1"/>
          </p:cNvSpPr>
          <p:nvPr>
            <p:ph type="pic" idx="2"/>
          </p:nvPr>
        </p:nvSpPr>
        <p:spPr>
          <a:xfrm>
            <a:off x="-2757604" y="-1723922"/>
            <a:ext cx="10361295" cy="10713712"/>
          </a:xfrm>
          <a:prstGeom prst="flowChartConnector">
            <a:avLst/>
          </a:prstGeom>
          <a:solidFill>
            <a:schemeClr val="lt1"/>
          </a:solidFill>
          <a:ln>
            <a:noFill/>
          </a:ln>
        </p:spPr>
      </p:sp>
      <p:sp>
        <p:nvSpPr>
          <p:cNvPr id="501" name="Google Shape;501;p144"/>
          <p:cNvSpPr txBox="1">
            <a:spLocks noGrp="1"/>
          </p:cNvSpPr>
          <p:nvPr>
            <p:ph type="body" idx="1"/>
          </p:nvPr>
        </p:nvSpPr>
        <p:spPr>
          <a:xfrm>
            <a:off x="7345828" y="2421667"/>
            <a:ext cx="7589376" cy="158409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2" name="Google Shape;502;p144"/>
          <p:cNvSpPr txBox="1">
            <a:spLocks noGrp="1"/>
          </p:cNvSpPr>
          <p:nvPr>
            <p:ph type="body" idx="3"/>
          </p:nvPr>
        </p:nvSpPr>
        <p:spPr>
          <a:xfrm>
            <a:off x="7603696" y="5053871"/>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matchingName="11_Custom Layout">
  <p:cSld name="11_Custom Layout">
    <p:spTree>
      <p:nvGrpSpPr>
        <p:cNvPr id="1" name="Shape 503"/>
        <p:cNvGrpSpPr/>
        <p:nvPr/>
      </p:nvGrpSpPr>
      <p:grpSpPr>
        <a:xfrm>
          <a:off x="0" y="0"/>
          <a:ext cx="0" cy="0"/>
          <a:chOff x="0" y="0"/>
          <a:chExt cx="0" cy="0"/>
        </a:xfrm>
      </p:grpSpPr>
      <p:sp>
        <p:nvSpPr>
          <p:cNvPr id="504" name="Google Shape;504;p145"/>
          <p:cNvSpPr>
            <a:spLocks noGrp="1"/>
          </p:cNvSpPr>
          <p:nvPr>
            <p:ph type="pic" idx="2"/>
          </p:nvPr>
        </p:nvSpPr>
        <p:spPr>
          <a:xfrm>
            <a:off x="4906286" y="850640"/>
            <a:ext cx="5122635" cy="5296871"/>
          </a:xfrm>
          <a:prstGeom prst="flowChartConnector">
            <a:avLst/>
          </a:prstGeom>
          <a:solidFill>
            <a:schemeClr val="lt1"/>
          </a:solidFill>
          <a:ln>
            <a:noFill/>
          </a:ln>
        </p:spPr>
      </p:sp>
      <p:sp>
        <p:nvSpPr>
          <p:cNvPr id="505" name="Google Shape;505;p145"/>
          <p:cNvSpPr txBox="1">
            <a:spLocks noGrp="1"/>
          </p:cNvSpPr>
          <p:nvPr>
            <p:ph type="body" idx="1"/>
          </p:nvPr>
        </p:nvSpPr>
        <p:spPr>
          <a:xfrm>
            <a:off x="4413051" y="6542857"/>
            <a:ext cx="7589376" cy="158409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6" name="Google Shape;506;p145"/>
          <p:cNvSpPr txBox="1">
            <a:spLocks noGrp="1"/>
          </p:cNvSpPr>
          <p:nvPr>
            <p:ph type="body" idx="3"/>
          </p:nvPr>
        </p:nvSpPr>
        <p:spPr>
          <a:xfrm>
            <a:off x="4505873" y="7645974"/>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507"/>
        <p:cNvGrpSpPr/>
        <p:nvPr/>
      </p:nvGrpSpPr>
      <p:grpSpPr>
        <a:xfrm>
          <a:off x="0" y="0"/>
          <a:ext cx="0" cy="0"/>
          <a:chOff x="0" y="0"/>
          <a:chExt cx="0" cy="0"/>
        </a:xfrm>
      </p:grpSpPr>
      <p:sp>
        <p:nvSpPr>
          <p:cNvPr id="508" name="Google Shape;508;p146"/>
          <p:cNvSpPr>
            <a:spLocks noGrp="1"/>
          </p:cNvSpPr>
          <p:nvPr>
            <p:ph type="pic" idx="2"/>
          </p:nvPr>
        </p:nvSpPr>
        <p:spPr>
          <a:xfrm>
            <a:off x="7379556" y="253365"/>
            <a:ext cx="7328654" cy="8180070"/>
          </a:xfrm>
          <a:prstGeom prst="rect">
            <a:avLst/>
          </a:prstGeom>
          <a:noFill/>
          <a:ln>
            <a:noFill/>
          </a:ln>
        </p:spPr>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matchingName="14_Custom Layout">
  <p:cSld name="14_Custom Layout">
    <p:spTree>
      <p:nvGrpSpPr>
        <p:cNvPr id="1" name="Shape 509"/>
        <p:cNvGrpSpPr/>
        <p:nvPr/>
      </p:nvGrpSpPr>
      <p:grpSpPr>
        <a:xfrm>
          <a:off x="0" y="0"/>
          <a:ext cx="0" cy="0"/>
          <a:chOff x="0" y="0"/>
          <a:chExt cx="0" cy="0"/>
        </a:xfrm>
      </p:grpSpPr>
      <p:sp>
        <p:nvSpPr>
          <p:cNvPr id="510" name="Google Shape;510;p147"/>
          <p:cNvSpPr>
            <a:spLocks noGrp="1"/>
          </p:cNvSpPr>
          <p:nvPr>
            <p:ph type="pic" idx="2"/>
          </p:nvPr>
        </p:nvSpPr>
        <p:spPr>
          <a:xfrm rot="325581">
            <a:off x="7611008" y="896753"/>
            <a:ext cx="5289550" cy="6893305"/>
          </a:xfrm>
          <a:prstGeom prst="rect">
            <a:avLst/>
          </a:prstGeom>
          <a:noFill/>
          <a:ln>
            <a:noFill/>
          </a:ln>
        </p:spPr>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matchingName="12_Custom Layout">
  <p:cSld name="12_Custom Layout">
    <p:spTree>
      <p:nvGrpSpPr>
        <p:cNvPr id="1" name="Shape 511"/>
        <p:cNvGrpSpPr/>
        <p:nvPr/>
      </p:nvGrpSpPr>
      <p:grpSpPr>
        <a:xfrm>
          <a:off x="0" y="0"/>
          <a:ext cx="0" cy="0"/>
          <a:chOff x="0" y="0"/>
          <a:chExt cx="0" cy="0"/>
        </a:xfrm>
      </p:grpSpPr>
      <p:sp>
        <p:nvSpPr>
          <p:cNvPr id="512" name="Google Shape;512;p148"/>
          <p:cNvSpPr>
            <a:spLocks noGrp="1"/>
          </p:cNvSpPr>
          <p:nvPr>
            <p:ph type="pic" idx="2"/>
          </p:nvPr>
        </p:nvSpPr>
        <p:spPr>
          <a:xfrm>
            <a:off x="1615502" y="1632005"/>
            <a:ext cx="5244410" cy="5422790"/>
          </a:xfrm>
          <a:prstGeom prst="rect">
            <a:avLst/>
          </a:prstGeom>
          <a:noFill/>
          <a:ln>
            <a:noFill/>
          </a:ln>
        </p:spPr>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matchingName="10_Custom Layout">
  <p:cSld name="10_Custom Layout">
    <p:spTree>
      <p:nvGrpSpPr>
        <p:cNvPr id="1" name="Shape 513"/>
        <p:cNvGrpSpPr/>
        <p:nvPr/>
      </p:nvGrpSpPr>
      <p:grpSpPr>
        <a:xfrm>
          <a:off x="0" y="0"/>
          <a:ext cx="0" cy="0"/>
          <a:chOff x="0" y="0"/>
          <a:chExt cx="0" cy="0"/>
        </a:xfrm>
      </p:grpSpPr>
      <p:sp>
        <p:nvSpPr>
          <p:cNvPr id="514" name="Google Shape;514;p149"/>
          <p:cNvSpPr>
            <a:spLocks noGrp="1"/>
          </p:cNvSpPr>
          <p:nvPr>
            <p:ph type="pic" idx="2"/>
          </p:nvPr>
        </p:nvSpPr>
        <p:spPr>
          <a:xfrm>
            <a:off x="275676" y="259792"/>
            <a:ext cx="7020941" cy="8167216"/>
          </a:xfrm>
          <a:prstGeom prst="rect">
            <a:avLst/>
          </a:prstGeom>
          <a:noFill/>
          <a:ln>
            <a:noFill/>
          </a:ln>
        </p:spPr>
      </p:sp>
      <p:sp>
        <p:nvSpPr>
          <p:cNvPr id="515" name="Google Shape;515;p149"/>
          <p:cNvSpPr>
            <a:spLocks noGrp="1"/>
          </p:cNvSpPr>
          <p:nvPr>
            <p:ph type="pic" idx="3"/>
          </p:nvPr>
        </p:nvSpPr>
        <p:spPr>
          <a:xfrm>
            <a:off x="7638588" y="259792"/>
            <a:ext cx="7020941" cy="8167216"/>
          </a:xfrm>
          <a:prstGeom prst="rect">
            <a:avLst/>
          </a:prstGeom>
          <a:noFill/>
          <a:ln>
            <a:noFill/>
          </a:ln>
        </p:spPr>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matchingName="15_Custom Layout">
  <p:cSld name="15_Custom Layout">
    <p:spTree>
      <p:nvGrpSpPr>
        <p:cNvPr id="1" name="Shape 516"/>
        <p:cNvGrpSpPr/>
        <p:nvPr/>
      </p:nvGrpSpPr>
      <p:grpSpPr>
        <a:xfrm>
          <a:off x="0" y="0"/>
          <a:ext cx="0" cy="0"/>
          <a:chOff x="0" y="0"/>
          <a:chExt cx="0" cy="0"/>
        </a:xfrm>
      </p:grpSpPr>
      <p:sp>
        <p:nvSpPr>
          <p:cNvPr id="517" name="Google Shape;517;p150"/>
          <p:cNvSpPr>
            <a:spLocks noGrp="1"/>
          </p:cNvSpPr>
          <p:nvPr>
            <p:ph type="pic" idx="2"/>
          </p:nvPr>
        </p:nvSpPr>
        <p:spPr>
          <a:xfrm>
            <a:off x="275676" y="259792"/>
            <a:ext cx="7020941" cy="8167216"/>
          </a:xfrm>
          <a:prstGeom prst="rect">
            <a:avLst/>
          </a:prstGeom>
          <a:noFill/>
          <a:ln>
            <a:noFill/>
          </a:ln>
        </p:spPr>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524"/>
        <p:cNvGrpSpPr/>
        <p:nvPr/>
      </p:nvGrpSpPr>
      <p:grpSpPr>
        <a:xfrm>
          <a:off x="0" y="0"/>
          <a:ext cx="0" cy="0"/>
          <a:chOff x="0" y="0"/>
          <a:chExt cx="0" cy="0"/>
        </a:xfrm>
      </p:grpSpPr>
      <p:sp>
        <p:nvSpPr>
          <p:cNvPr id="525" name="Google Shape;525;p51"/>
          <p:cNvSpPr>
            <a:spLocks noGrp="1"/>
          </p:cNvSpPr>
          <p:nvPr>
            <p:ph type="pic" idx="2"/>
          </p:nvPr>
        </p:nvSpPr>
        <p:spPr>
          <a:xfrm>
            <a:off x="1083193" y="1407589"/>
            <a:ext cx="2656443" cy="2746798"/>
          </a:xfrm>
          <a:prstGeom prst="ellipse">
            <a:avLst/>
          </a:prstGeom>
          <a:noFill/>
          <a:ln>
            <a:noFill/>
          </a:ln>
        </p:spPr>
      </p:sp>
      <p:sp>
        <p:nvSpPr>
          <p:cNvPr id="526" name="Google Shape;526;p51"/>
          <p:cNvSpPr txBox="1">
            <a:spLocks noGrp="1"/>
          </p:cNvSpPr>
          <p:nvPr>
            <p:ph type="body" idx="1"/>
          </p:nvPr>
        </p:nvSpPr>
        <p:spPr>
          <a:xfrm>
            <a:off x="6965874" y="1435735"/>
            <a:ext cx="6382464" cy="608076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27"/>
        <p:cNvGrpSpPr/>
        <p:nvPr/>
      </p:nvGrpSpPr>
      <p:grpSpPr>
        <a:xfrm>
          <a:off x="0" y="0"/>
          <a:ext cx="0" cy="0"/>
          <a:chOff x="0" y="0"/>
          <a:chExt cx="0" cy="0"/>
        </a:xfrm>
      </p:grpSpPr>
      <p:sp>
        <p:nvSpPr>
          <p:cNvPr id="528" name="Google Shape;528;p151"/>
          <p:cNvSpPr txBox="1">
            <a:spLocks noGrp="1"/>
          </p:cNvSpPr>
          <p:nvPr>
            <p:ph type="ctrTitle"/>
          </p:nvPr>
        </p:nvSpPr>
        <p:spPr>
          <a:xfrm>
            <a:off x="1866900" y="1421660"/>
            <a:ext cx="11201400" cy="3024293"/>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9" name="Google Shape;529;p151"/>
          <p:cNvSpPr txBox="1">
            <a:spLocks noGrp="1"/>
          </p:cNvSpPr>
          <p:nvPr>
            <p:ph type="subTitle" idx="1"/>
          </p:nvPr>
        </p:nvSpPr>
        <p:spPr>
          <a:xfrm>
            <a:off x="1866900" y="4562581"/>
            <a:ext cx="11201400" cy="2097299"/>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530" name="Google Shape;530;p151"/>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1" name="Google Shape;531;p151"/>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2" name="Google Shape;532;p151"/>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4"/>
        <p:cNvGrpSpPr/>
        <p:nvPr/>
      </p:nvGrpSpPr>
      <p:grpSpPr>
        <a:xfrm>
          <a:off x="0" y="0"/>
          <a:ext cx="0" cy="0"/>
          <a:chOff x="0" y="0"/>
          <a:chExt cx="0" cy="0"/>
        </a:xfrm>
      </p:grpSpPr>
      <p:sp>
        <p:nvSpPr>
          <p:cNvPr id="75" name="Google Shape;75;p59"/>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59"/>
          <p:cNvSpPr txBox="1">
            <a:spLocks noGrp="1"/>
          </p:cNvSpPr>
          <p:nvPr>
            <p:ph type="body" idx="1"/>
          </p:nvPr>
        </p:nvSpPr>
        <p:spPr>
          <a:xfrm rot="5400000">
            <a:off x="4711753" y="-1372499"/>
            <a:ext cx="5511695" cy="1288161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59"/>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59"/>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59"/>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33"/>
        <p:cNvGrpSpPr/>
        <p:nvPr/>
      </p:nvGrpSpPr>
      <p:grpSpPr>
        <a:xfrm>
          <a:off x="0" y="0"/>
          <a:ext cx="0" cy="0"/>
          <a:chOff x="0" y="0"/>
          <a:chExt cx="0" cy="0"/>
        </a:xfrm>
      </p:grpSpPr>
      <p:sp>
        <p:nvSpPr>
          <p:cNvPr id="534" name="Google Shape;534;p152"/>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5" name="Google Shape;535;p152"/>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36" name="Google Shape;536;p152"/>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7" name="Google Shape;537;p152"/>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8" name="Google Shape;538;p152"/>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39"/>
        <p:cNvGrpSpPr/>
        <p:nvPr/>
      </p:nvGrpSpPr>
      <p:grpSpPr>
        <a:xfrm>
          <a:off x="0" y="0"/>
          <a:ext cx="0" cy="0"/>
          <a:chOff x="0" y="0"/>
          <a:chExt cx="0" cy="0"/>
        </a:xfrm>
      </p:grpSpPr>
      <p:sp>
        <p:nvSpPr>
          <p:cNvPr id="540" name="Google Shape;540;p153"/>
          <p:cNvSpPr txBox="1">
            <a:spLocks noGrp="1"/>
          </p:cNvSpPr>
          <p:nvPr>
            <p:ph type="title"/>
          </p:nvPr>
        </p:nvSpPr>
        <p:spPr>
          <a:xfrm>
            <a:off x="1019017" y="2165674"/>
            <a:ext cx="12881610" cy="361346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1" name="Google Shape;541;p153"/>
          <p:cNvSpPr txBox="1">
            <a:spLocks noGrp="1"/>
          </p:cNvSpPr>
          <p:nvPr>
            <p:ph type="body" idx="1"/>
          </p:nvPr>
        </p:nvSpPr>
        <p:spPr>
          <a:xfrm>
            <a:off x="1019017" y="5813325"/>
            <a:ext cx="12881610" cy="190023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542" name="Google Shape;542;p153"/>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3" name="Google Shape;543;p153"/>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4" name="Google Shape;544;p153"/>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45"/>
        <p:cNvGrpSpPr/>
        <p:nvPr/>
      </p:nvGrpSpPr>
      <p:grpSpPr>
        <a:xfrm>
          <a:off x="0" y="0"/>
          <a:ext cx="0" cy="0"/>
          <a:chOff x="0" y="0"/>
          <a:chExt cx="0" cy="0"/>
        </a:xfrm>
      </p:grpSpPr>
      <p:sp>
        <p:nvSpPr>
          <p:cNvPr id="546" name="Google Shape;546;p154"/>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7" name="Google Shape;547;p154"/>
          <p:cNvSpPr txBox="1">
            <a:spLocks noGrp="1"/>
          </p:cNvSpPr>
          <p:nvPr>
            <p:ph type="body" idx="1"/>
          </p:nvPr>
        </p:nvSpPr>
        <p:spPr>
          <a:xfrm>
            <a:off x="102679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8" name="Google Shape;548;p154"/>
          <p:cNvSpPr txBox="1">
            <a:spLocks noGrp="1"/>
          </p:cNvSpPr>
          <p:nvPr>
            <p:ph type="body" idx="2"/>
          </p:nvPr>
        </p:nvSpPr>
        <p:spPr>
          <a:xfrm>
            <a:off x="756094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9" name="Google Shape;549;p154"/>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0" name="Google Shape;550;p154"/>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1" name="Google Shape;551;p154"/>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52"/>
        <p:cNvGrpSpPr/>
        <p:nvPr/>
      </p:nvGrpSpPr>
      <p:grpSpPr>
        <a:xfrm>
          <a:off x="0" y="0"/>
          <a:ext cx="0" cy="0"/>
          <a:chOff x="0" y="0"/>
          <a:chExt cx="0" cy="0"/>
        </a:xfrm>
      </p:grpSpPr>
      <p:sp>
        <p:nvSpPr>
          <p:cNvPr id="553" name="Google Shape;553;p155"/>
          <p:cNvSpPr txBox="1">
            <a:spLocks noGrp="1"/>
          </p:cNvSpPr>
          <p:nvPr>
            <p:ph type="title"/>
          </p:nvPr>
        </p:nvSpPr>
        <p:spPr>
          <a:xfrm>
            <a:off x="1028740"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4" name="Google Shape;554;p155"/>
          <p:cNvSpPr txBox="1">
            <a:spLocks noGrp="1"/>
          </p:cNvSpPr>
          <p:nvPr>
            <p:ph type="body" idx="1"/>
          </p:nvPr>
        </p:nvSpPr>
        <p:spPr>
          <a:xfrm>
            <a:off x="1028742" y="2129473"/>
            <a:ext cx="6318289"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55" name="Google Shape;555;p155"/>
          <p:cNvSpPr txBox="1">
            <a:spLocks noGrp="1"/>
          </p:cNvSpPr>
          <p:nvPr>
            <p:ph type="body" idx="2"/>
          </p:nvPr>
        </p:nvSpPr>
        <p:spPr>
          <a:xfrm>
            <a:off x="1028742" y="3173095"/>
            <a:ext cx="6318289"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6" name="Google Shape;556;p155"/>
          <p:cNvSpPr txBox="1">
            <a:spLocks noGrp="1"/>
          </p:cNvSpPr>
          <p:nvPr>
            <p:ph type="body" idx="3"/>
          </p:nvPr>
        </p:nvSpPr>
        <p:spPr>
          <a:xfrm>
            <a:off x="7560948" y="2129473"/>
            <a:ext cx="6349405"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57" name="Google Shape;557;p155"/>
          <p:cNvSpPr txBox="1">
            <a:spLocks noGrp="1"/>
          </p:cNvSpPr>
          <p:nvPr>
            <p:ph type="body" idx="4"/>
          </p:nvPr>
        </p:nvSpPr>
        <p:spPr>
          <a:xfrm>
            <a:off x="7560948" y="3173095"/>
            <a:ext cx="6349405"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58" name="Google Shape;558;p155"/>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9" name="Google Shape;559;p155"/>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0" name="Google Shape;560;p155"/>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1"/>
        <p:cNvGrpSpPr/>
        <p:nvPr/>
      </p:nvGrpSpPr>
      <p:grpSpPr>
        <a:xfrm>
          <a:off x="0" y="0"/>
          <a:ext cx="0" cy="0"/>
          <a:chOff x="0" y="0"/>
          <a:chExt cx="0" cy="0"/>
        </a:xfrm>
      </p:grpSpPr>
      <p:sp>
        <p:nvSpPr>
          <p:cNvPr id="562" name="Google Shape;562;p156"/>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3" name="Google Shape;563;p156"/>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4" name="Google Shape;564;p156"/>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5" name="Google Shape;565;p156"/>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6"/>
        <p:cNvGrpSpPr/>
        <p:nvPr/>
      </p:nvGrpSpPr>
      <p:grpSpPr>
        <a:xfrm>
          <a:off x="0" y="0"/>
          <a:ext cx="0" cy="0"/>
          <a:chOff x="0" y="0"/>
          <a:chExt cx="0" cy="0"/>
        </a:xfrm>
      </p:grpSpPr>
      <p:sp>
        <p:nvSpPr>
          <p:cNvPr id="567" name="Google Shape;567;p157"/>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8" name="Google Shape;568;p157"/>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9" name="Google Shape;569;p157"/>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0"/>
        <p:cNvGrpSpPr/>
        <p:nvPr/>
      </p:nvGrpSpPr>
      <p:grpSpPr>
        <a:xfrm>
          <a:off x="0" y="0"/>
          <a:ext cx="0" cy="0"/>
          <a:chOff x="0" y="0"/>
          <a:chExt cx="0" cy="0"/>
        </a:xfrm>
      </p:grpSpPr>
      <p:sp>
        <p:nvSpPr>
          <p:cNvPr id="571" name="Google Shape;571;p158"/>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2" name="Google Shape;572;p158"/>
          <p:cNvSpPr txBox="1">
            <a:spLocks noGrp="1"/>
          </p:cNvSpPr>
          <p:nvPr>
            <p:ph type="body" idx="1"/>
          </p:nvPr>
        </p:nvSpPr>
        <p:spPr>
          <a:xfrm>
            <a:off x="6349405" y="1250744"/>
            <a:ext cx="7560945" cy="6173258"/>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3" name="Google Shape;573;p158"/>
          <p:cNvSpPr txBox="1">
            <a:spLocks noGrp="1"/>
          </p:cNvSpPr>
          <p:nvPr>
            <p:ph type="body" idx="2"/>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74" name="Google Shape;574;p158"/>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5" name="Google Shape;575;p158"/>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6" name="Google Shape;576;p158"/>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577"/>
        <p:cNvGrpSpPr/>
        <p:nvPr/>
      </p:nvGrpSpPr>
      <p:grpSpPr>
        <a:xfrm>
          <a:off x="0" y="0"/>
          <a:ext cx="0" cy="0"/>
          <a:chOff x="0" y="0"/>
          <a:chExt cx="0" cy="0"/>
        </a:xfrm>
      </p:grpSpPr>
      <p:sp>
        <p:nvSpPr>
          <p:cNvPr id="578" name="Google Shape;578;p159"/>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9" name="Google Shape;579;p159"/>
          <p:cNvSpPr>
            <a:spLocks noGrp="1"/>
          </p:cNvSpPr>
          <p:nvPr>
            <p:ph type="pic" idx="2"/>
          </p:nvPr>
        </p:nvSpPr>
        <p:spPr>
          <a:xfrm>
            <a:off x="6349405" y="1250744"/>
            <a:ext cx="7560945" cy="6173258"/>
          </a:xfrm>
          <a:prstGeom prst="rect">
            <a:avLst/>
          </a:prstGeom>
          <a:noFill/>
          <a:ln>
            <a:noFill/>
          </a:ln>
        </p:spPr>
      </p:sp>
      <p:sp>
        <p:nvSpPr>
          <p:cNvPr id="580" name="Google Shape;580;p159"/>
          <p:cNvSpPr txBox="1">
            <a:spLocks noGrp="1"/>
          </p:cNvSpPr>
          <p:nvPr>
            <p:ph type="body" idx="1"/>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1" name="Google Shape;581;p159"/>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2" name="Google Shape;582;p159"/>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3" name="Google Shape;583;p159"/>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584"/>
        <p:cNvGrpSpPr/>
        <p:nvPr/>
      </p:nvGrpSpPr>
      <p:grpSpPr>
        <a:xfrm>
          <a:off x="0" y="0"/>
          <a:ext cx="0" cy="0"/>
          <a:chOff x="0" y="0"/>
          <a:chExt cx="0" cy="0"/>
        </a:xfrm>
      </p:grpSpPr>
      <p:sp>
        <p:nvSpPr>
          <p:cNvPr id="585" name="Google Shape;585;p160"/>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6" name="Google Shape;586;p160"/>
          <p:cNvSpPr txBox="1">
            <a:spLocks noGrp="1"/>
          </p:cNvSpPr>
          <p:nvPr>
            <p:ph type="body" idx="1"/>
          </p:nvPr>
        </p:nvSpPr>
        <p:spPr>
          <a:xfrm rot="5400000">
            <a:off x="4711753" y="-1372499"/>
            <a:ext cx="5511695" cy="1288161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7" name="Google Shape;587;p160"/>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8" name="Google Shape;588;p160"/>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9" name="Google Shape;589;p160"/>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90"/>
        <p:cNvGrpSpPr/>
        <p:nvPr/>
      </p:nvGrpSpPr>
      <p:grpSpPr>
        <a:xfrm>
          <a:off x="0" y="0"/>
          <a:ext cx="0" cy="0"/>
          <a:chOff x="0" y="0"/>
          <a:chExt cx="0" cy="0"/>
        </a:xfrm>
      </p:grpSpPr>
      <p:sp>
        <p:nvSpPr>
          <p:cNvPr id="591" name="Google Shape;591;p161"/>
          <p:cNvSpPr txBox="1">
            <a:spLocks noGrp="1"/>
          </p:cNvSpPr>
          <p:nvPr>
            <p:ph type="title"/>
          </p:nvPr>
        </p:nvSpPr>
        <p:spPr>
          <a:xfrm rot="5400000">
            <a:off x="8617374" y="2533123"/>
            <a:ext cx="7361661" cy="322040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2" name="Google Shape;592;p161"/>
          <p:cNvSpPr txBox="1">
            <a:spLocks noGrp="1"/>
          </p:cNvSpPr>
          <p:nvPr>
            <p:ph type="body" idx="1"/>
          </p:nvPr>
        </p:nvSpPr>
        <p:spPr>
          <a:xfrm rot="5400000">
            <a:off x="2083224" y="-593934"/>
            <a:ext cx="7361661" cy="947451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3" name="Google Shape;593;p161"/>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4" name="Google Shape;594;p161"/>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5" name="Google Shape;595;p161"/>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0"/>
        <p:cNvGrpSpPr/>
        <p:nvPr/>
      </p:nvGrpSpPr>
      <p:grpSpPr>
        <a:xfrm>
          <a:off x="0" y="0"/>
          <a:ext cx="0" cy="0"/>
          <a:chOff x="0" y="0"/>
          <a:chExt cx="0" cy="0"/>
        </a:xfrm>
      </p:grpSpPr>
      <p:sp>
        <p:nvSpPr>
          <p:cNvPr id="81" name="Google Shape;81;p60"/>
          <p:cNvSpPr txBox="1">
            <a:spLocks noGrp="1"/>
          </p:cNvSpPr>
          <p:nvPr>
            <p:ph type="title"/>
          </p:nvPr>
        </p:nvSpPr>
        <p:spPr>
          <a:xfrm rot="5400000">
            <a:off x="8617374" y="2533123"/>
            <a:ext cx="7361661" cy="322040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60"/>
          <p:cNvSpPr txBox="1">
            <a:spLocks noGrp="1"/>
          </p:cNvSpPr>
          <p:nvPr>
            <p:ph type="body" idx="1"/>
          </p:nvPr>
        </p:nvSpPr>
        <p:spPr>
          <a:xfrm rot="5400000">
            <a:off x="2083224" y="-593934"/>
            <a:ext cx="7361661" cy="947451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60"/>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60"/>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60"/>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596"/>
        <p:cNvGrpSpPr/>
        <p:nvPr/>
      </p:nvGrpSpPr>
      <p:grpSpPr>
        <a:xfrm>
          <a:off x="0" y="0"/>
          <a:ext cx="0" cy="0"/>
          <a:chOff x="0" y="0"/>
          <a:chExt cx="0" cy="0"/>
        </a:xfrm>
      </p:grpSpPr>
      <p:sp>
        <p:nvSpPr>
          <p:cNvPr id="597" name="Google Shape;597;p162"/>
          <p:cNvSpPr>
            <a:spLocks noGrp="1"/>
          </p:cNvSpPr>
          <p:nvPr>
            <p:ph type="pic" idx="2"/>
          </p:nvPr>
        </p:nvSpPr>
        <p:spPr>
          <a:xfrm>
            <a:off x="1207654" y="2008828"/>
            <a:ext cx="4515564" cy="4669155"/>
          </a:xfrm>
          <a:prstGeom prst="ellipse">
            <a:avLst/>
          </a:prstGeom>
          <a:noFill/>
          <a:ln>
            <a:noFill/>
          </a:ln>
        </p:spPr>
      </p:sp>
      <p:sp>
        <p:nvSpPr>
          <p:cNvPr id="598" name="Google Shape;598;p162"/>
          <p:cNvSpPr txBox="1">
            <a:spLocks noGrp="1"/>
          </p:cNvSpPr>
          <p:nvPr>
            <p:ph type="body" idx="1"/>
          </p:nvPr>
        </p:nvSpPr>
        <p:spPr>
          <a:xfrm>
            <a:off x="6965874" y="1435735"/>
            <a:ext cx="6382464" cy="608076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28_Blank">
  <p:cSld name="28_Blank">
    <p:spTree>
      <p:nvGrpSpPr>
        <p:cNvPr id="1" name="Shape 92"/>
        <p:cNvGrpSpPr/>
        <p:nvPr/>
      </p:nvGrpSpPr>
      <p:grpSpPr>
        <a:xfrm>
          <a:off x="0" y="0"/>
          <a:ext cx="0" cy="0"/>
          <a:chOff x="0" y="0"/>
          <a:chExt cx="0" cy="0"/>
        </a:xfrm>
      </p:grpSpPr>
      <p:sp>
        <p:nvSpPr>
          <p:cNvPr id="93" name="Google Shape;93;p41"/>
          <p:cNvSpPr>
            <a:spLocks noGrp="1"/>
          </p:cNvSpPr>
          <p:nvPr>
            <p:ph type="pic" idx="2"/>
          </p:nvPr>
        </p:nvSpPr>
        <p:spPr>
          <a:xfrm>
            <a:off x="8765543" y="1386236"/>
            <a:ext cx="6169660" cy="5914339"/>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94"/>
        <p:cNvGrpSpPr/>
        <p:nvPr/>
      </p:nvGrpSpPr>
      <p:grpSpPr>
        <a:xfrm>
          <a:off x="0" y="0"/>
          <a:ext cx="0" cy="0"/>
          <a:chOff x="0" y="0"/>
          <a:chExt cx="0" cy="0"/>
        </a:xfrm>
      </p:grpSpPr>
      <p:sp>
        <p:nvSpPr>
          <p:cNvPr id="95" name="Google Shape;95;p42"/>
          <p:cNvSpPr>
            <a:spLocks noGrp="1"/>
          </p:cNvSpPr>
          <p:nvPr>
            <p:ph type="pic" idx="2"/>
          </p:nvPr>
        </p:nvSpPr>
        <p:spPr>
          <a:xfrm>
            <a:off x="0" y="5791200"/>
            <a:ext cx="14935200" cy="28956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6"/>
        <p:cNvGrpSpPr/>
        <p:nvPr/>
      </p:nvGrpSpPr>
      <p:grpSpPr>
        <a:xfrm>
          <a:off x="0" y="0"/>
          <a:ext cx="0" cy="0"/>
          <a:chOff x="0" y="0"/>
          <a:chExt cx="0" cy="0"/>
        </a:xfrm>
      </p:grpSpPr>
      <p:sp>
        <p:nvSpPr>
          <p:cNvPr id="97" name="Google Shape;97;p61"/>
          <p:cNvSpPr txBox="1">
            <a:spLocks noGrp="1"/>
          </p:cNvSpPr>
          <p:nvPr>
            <p:ph type="ctrTitle"/>
          </p:nvPr>
        </p:nvSpPr>
        <p:spPr>
          <a:xfrm>
            <a:off x="1866900" y="1421660"/>
            <a:ext cx="11201400" cy="3024293"/>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61"/>
          <p:cNvSpPr txBox="1">
            <a:spLocks noGrp="1"/>
          </p:cNvSpPr>
          <p:nvPr>
            <p:ph type="subTitle" idx="1"/>
          </p:nvPr>
        </p:nvSpPr>
        <p:spPr>
          <a:xfrm>
            <a:off x="1866900" y="4562581"/>
            <a:ext cx="11201400" cy="2097299"/>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99" name="Google Shape;99;p61"/>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61"/>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61"/>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02"/>
        <p:cNvGrpSpPr/>
        <p:nvPr/>
      </p:nvGrpSpPr>
      <p:grpSpPr>
        <a:xfrm>
          <a:off x="0" y="0"/>
          <a:ext cx="0" cy="0"/>
          <a:chOff x="0" y="0"/>
          <a:chExt cx="0" cy="0"/>
        </a:xfrm>
      </p:grpSpPr>
      <p:sp>
        <p:nvSpPr>
          <p:cNvPr id="103" name="Google Shape;103;p62"/>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62"/>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5" name="Google Shape;105;p62"/>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62"/>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7" name="Google Shape;107;p62"/>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8"/>
        <p:cNvGrpSpPr/>
        <p:nvPr/>
      </p:nvGrpSpPr>
      <p:grpSpPr>
        <a:xfrm>
          <a:off x="0" y="0"/>
          <a:ext cx="0" cy="0"/>
          <a:chOff x="0" y="0"/>
          <a:chExt cx="0" cy="0"/>
        </a:xfrm>
      </p:grpSpPr>
      <p:sp>
        <p:nvSpPr>
          <p:cNvPr id="109" name="Google Shape;109;p63"/>
          <p:cNvSpPr txBox="1">
            <a:spLocks noGrp="1"/>
          </p:cNvSpPr>
          <p:nvPr>
            <p:ph type="title"/>
          </p:nvPr>
        </p:nvSpPr>
        <p:spPr>
          <a:xfrm>
            <a:off x="1019017" y="2165674"/>
            <a:ext cx="12881610" cy="361346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0" name="Google Shape;110;p63"/>
          <p:cNvSpPr txBox="1">
            <a:spLocks noGrp="1"/>
          </p:cNvSpPr>
          <p:nvPr>
            <p:ph type="body" idx="1"/>
          </p:nvPr>
        </p:nvSpPr>
        <p:spPr>
          <a:xfrm>
            <a:off x="1019017" y="5813325"/>
            <a:ext cx="12881610" cy="190023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11" name="Google Shape;111;p63"/>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63"/>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3" name="Google Shape;113;p63"/>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4"/>
        <p:cNvGrpSpPr/>
        <p:nvPr/>
      </p:nvGrpSpPr>
      <p:grpSpPr>
        <a:xfrm>
          <a:off x="0" y="0"/>
          <a:ext cx="0" cy="0"/>
          <a:chOff x="0" y="0"/>
          <a:chExt cx="0" cy="0"/>
        </a:xfrm>
      </p:grpSpPr>
      <p:sp>
        <p:nvSpPr>
          <p:cNvPr id="115" name="Google Shape;115;p64"/>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6" name="Google Shape;116;p64"/>
          <p:cNvSpPr txBox="1">
            <a:spLocks noGrp="1"/>
          </p:cNvSpPr>
          <p:nvPr>
            <p:ph type="body" idx="1"/>
          </p:nvPr>
        </p:nvSpPr>
        <p:spPr>
          <a:xfrm>
            <a:off x="102679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7" name="Google Shape;117;p64"/>
          <p:cNvSpPr txBox="1">
            <a:spLocks noGrp="1"/>
          </p:cNvSpPr>
          <p:nvPr>
            <p:ph type="body" idx="2"/>
          </p:nvPr>
        </p:nvSpPr>
        <p:spPr>
          <a:xfrm>
            <a:off x="756094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8" name="Google Shape;118;p64"/>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 name="Google Shape;119;p64"/>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0" name="Google Shape;120;p64"/>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1"/>
        <p:cNvGrpSpPr/>
        <p:nvPr/>
      </p:nvGrpSpPr>
      <p:grpSpPr>
        <a:xfrm>
          <a:off x="0" y="0"/>
          <a:ext cx="0" cy="0"/>
          <a:chOff x="0" y="0"/>
          <a:chExt cx="0" cy="0"/>
        </a:xfrm>
      </p:grpSpPr>
      <p:sp>
        <p:nvSpPr>
          <p:cNvPr id="122" name="Google Shape;122;p65"/>
          <p:cNvSpPr txBox="1">
            <a:spLocks noGrp="1"/>
          </p:cNvSpPr>
          <p:nvPr>
            <p:ph type="title"/>
          </p:nvPr>
        </p:nvSpPr>
        <p:spPr>
          <a:xfrm>
            <a:off x="1028740"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3" name="Google Shape;123;p65"/>
          <p:cNvSpPr txBox="1">
            <a:spLocks noGrp="1"/>
          </p:cNvSpPr>
          <p:nvPr>
            <p:ph type="body" idx="1"/>
          </p:nvPr>
        </p:nvSpPr>
        <p:spPr>
          <a:xfrm>
            <a:off x="1028742" y="2129473"/>
            <a:ext cx="6318289"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4" name="Google Shape;124;p65"/>
          <p:cNvSpPr txBox="1">
            <a:spLocks noGrp="1"/>
          </p:cNvSpPr>
          <p:nvPr>
            <p:ph type="body" idx="2"/>
          </p:nvPr>
        </p:nvSpPr>
        <p:spPr>
          <a:xfrm>
            <a:off x="1028742" y="3173095"/>
            <a:ext cx="6318289"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5" name="Google Shape;125;p65"/>
          <p:cNvSpPr txBox="1">
            <a:spLocks noGrp="1"/>
          </p:cNvSpPr>
          <p:nvPr>
            <p:ph type="body" idx="3"/>
          </p:nvPr>
        </p:nvSpPr>
        <p:spPr>
          <a:xfrm>
            <a:off x="7560948" y="2129473"/>
            <a:ext cx="6349405"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26" name="Google Shape;126;p65"/>
          <p:cNvSpPr txBox="1">
            <a:spLocks noGrp="1"/>
          </p:cNvSpPr>
          <p:nvPr>
            <p:ph type="body" idx="4"/>
          </p:nvPr>
        </p:nvSpPr>
        <p:spPr>
          <a:xfrm>
            <a:off x="7560948" y="3173095"/>
            <a:ext cx="6349405"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27" name="Google Shape;127;p65"/>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8" name="Google Shape;128;p65"/>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65"/>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2_Blank">
  <p:cSld name="22_Blank">
    <p:spTree>
      <p:nvGrpSpPr>
        <p:cNvPr id="1" name="Shape 21"/>
        <p:cNvGrpSpPr/>
        <p:nvPr/>
      </p:nvGrpSpPr>
      <p:grpSpPr>
        <a:xfrm>
          <a:off x="0" y="0"/>
          <a:ext cx="0" cy="0"/>
          <a:chOff x="0" y="0"/>
          <a:chExt cx="0" cy="0"/>
        </a:xfrm>
      </p:grpSpPr>
      <p:sp>
        <p:nvSpPr>
          <p:cNvPr id="22" name="Google Shape;22;p39"/>
          <p:cNvSpPr>
            <a:spLocks noGrp="1"/>
          </p:cNvSpPr>
          <p:nvPr>
            <p:ph type="pic" idx="2"/>
          </p:nvPr>
        </p:nvSpPr>
        <p:spPr>
          <a:xfrm>
            <a:off x="0" y="0"/>
            <a:ext cx="7467600" cy="86868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0"/>
        <p:cNvGrpSpPr/>
        <p:nvPr/>
      </p:nvGrpSpPr>
      <p:grpSpPr>
        <a:xfrm>
          <a:off x="0" y="0"/>
          <a:ext cx="0" cy="0"/>
          <a:chOff x="0" y="0"/>
          <a:chExt cx="0" cy="0"/>
        </a:xfrm>
      </p:grpSpPr>
      <p:sp>
        <p:nvSpPr>
          <p:cNvPr id="131" name="Google Shape;131;p66"/>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66"/>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3" name="Google Shape;133;p66"/>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4" name="Google Shape;134;p66"/>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135"/>
        <p:cNvGrpSpPr/>
        <p:nvPr/>
      </p:nvGrpSpPr>
      <p:grpSpPr>
        <a:xfrm>
          <a:off x="0" y="0"/>
          <a:ext cx="0" cy="0"/>
          <a:chOff x="0" y="0"/>
          <a:chExt cx="0" cy="0"/>
        </a:xfrm>
      </p:grpSpPr>
      <p:sp>
        <p:nvSpPr>
          <p:cNvPr id="136" name="Google Shape;136;p67"/>
          <p:cNvSpPr>
            <a:spLocks noGrp="1"/>
          </p:cNvSpPr>
          <p:nvPr>
            <p:ph type="pic" idx="2"/>
          </p:nvPr>
        </p:nvSpPr>
        <p:spPr>
          <a:xfrm>
            <a:off x="7467600" y="0"/>
            <a:ext cx="7467600" cy="8686800"/>
          </a:xfrm>
          <a:prstGeom prst="flowChartDelay">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8_Blank">
  <p:cSld name="8_Blank">
    <p:spTree>
      <p:nvGrpSpPr>
        <p:cNvPr id="1" name="Shape 137"/>
        <p:cNvGrpSpPr/>
        <p:nvPr/>
      </p:nvGrpSpPr>
      <p:grpSpPr>
        <a:xfrm>
          <a:off x="0" y="0"/>
          <a:ext cx="0" cy="0"/>
          <a:chOff x="0" y="0"/>
          <a:chExt cx="0" cy="0"/>
        </a:xfrm>
      </p:grpSpPr>
      <p:sp>
        <p:nvSpPr>
          <p:cNvPr id="138" name="Google Shape;138;p68"/>
          <p:cNvSpPr>
            <a:spLocks noGrp="1"/>
          </p:cNvSpPr>
          <p:nvPr>
            <p:ph type="pic" idx="2"/>
          </p:nvPr>
        </p:nvSpPr>
        <p:spPr>
          <a:xfrm>
            <a:off x="2" y="0"/>
            <a:ext cx="8821103" cy="8686800"/>
          </a:xfrm>
          <a:prstGeom prst="homePlate">
            <a:avLst>
              <a:gd name="adj" fmla="val 50000"/>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2_Blank">
  <p:cSld name="12_Blank">
    <p:spTree>
      <p:nvGrpSpPr>
        <p:cNvPr id="1" name="Shape 139"/>
        <p:cNvGrpSpPr/>
        <p:nvPr/>
      </p:nvGrpSpPr>
      <p:grpSpPr>
        <a:xfrm>
          <a:off x="0" y="0"/>
          <a:ext cx="0" cy="0"/>
          <a:chOff x="0" y="0"/>
          <a:chExt cx="0" cy="0"/>
        </a:xfrm>
      </p:grpSpPr>
      <p:sp>
        <p:nvSpPr>
          <p:cNvPr id="140" name="Google Shape;140;p69"/>
          <p:cNvSpPr>
            <a:spLocks noGrp="1"/>
          </p:cNvSpPr>
          <p:nvPr>
            <p:ph type="pic" idx="2"/>
          </p:nvPr>
        </p:nvSpPr>
        <p:spPr>
          <a:xfrm>
            <a:off x="186693" y="180981"/>
            <a:ext cx="14538485" cy="5923928"/>
          </a:xfrm>
          <a:prstGeom prst="rect">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11_Blank">
  <p:cSld name="11_Blank">
    <p:spTree>
      <p:nvGrpSpPr>
        <p:cNvPr id="1" name="Shape 141"/>
        <p:cNvGrpSpPr/>
        <p:nvPr/>
      </p:nvGrpSpPr>
      <p:grpSpPr>
        <a:xfrm>
          <a:off x="0" y="0"/>
          <a:ext cx="0" cy="0"/>
          <a:chOff x="0" y="0"/>
          <a:chExt cx="0" cy="0"/>
        </a:xfrm>
      </p:grpSpPr>
      <p:sp>
        <p:nvSpPr>
          <p:cNvPr id="142" name="Google Shape;142;p70"/>
          <p:cNvSpPr>
            <a:spLocks noGrp="1"/>
          </p:cNvSpPr>
          <p:nvPr>
            <p:ph type="pic" idx="2"/>
          </p:nvPr>
        </p:nvSpPr>
        <p:spPr>
          <a:xfrm>
            <a:off x="7358701" y="756073"/>
            <a:ext cx="6817643" cy="7930727"/>
          </a:xfrm>
          <a:prstGeom prst="round2SameRect">
            <a:avLst>
              <a:gd name="adj1" fmla="val 30417"/>
              <a:gd name="adj2" fmla="val 0"/>
            </a:avLst>
          </a:prstGeom>
          <a:noFill/>
          <a:ln>
            <a:no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19_Blank">
  <p:cSld name="19_Blank">
    <p:spTree>
      <p:nvGrpSpPr>
        <p:cNvPr id="1" name="Shape 143"/>
        <p:cNvGrpSpPr/>
        <p:nvPr/>
      </p:nvGrpSpPr>
      <p:grpSpPr>
        <a:xfrm>
          <a:off x="0" y="0"/>
          <a:ext cx="0" cy="0"/>
          <a:chOff x="0" y="0"/>
          <a:chExt cx="0" cy="0"/>
        </a:xfrm>
      </p:grpSpPr>
      <p:sp>
        <p:nvSpPr>
          <p:cNvPr id="144" name="Google Shape;144;p71"/>
          <p:cNvSpPr>
            <a:spLocks noGrp="1"/>
          </p:cNvSpPr>
          <p:nvPr>
            <p:ph type="pic" idx="2"/>
          </p:nvPr>
        </p:nvSpPr>
        <p:spPr>
          <a:xfrm>
            <a:off x="2349183" y="0"/>
            <a:ext cx="10236835" cy="8686800"/>
          </a:xfrm>
          <a:prstGeom prst="flowChartPreparation">
            <a:avLst/>
          </a:prstGeom>
          <a:noFill/>
          <a:ln>
            <a:no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2_Blank">
  <p:cSld name="22_Blank">
    <p:spTree>
      <p:nvGrpSpPr>
        <p:cNvPr id="1" name="Shape 145"/>
        <p:cNvGrpSpPr/>
        <p:nvPr/>
      </p:nvGrpSpPr>
      <p:grpSpPr>
        <a:xfrm>
          <a:off x="0" y="0"/>
          <a:ext cx="0" cy="0"/>
          <a:chOff x="0" y="0"/>
          <a:chExt cx="0" cy="0"/>
        </a:xfrm>
      </p:grpSpPr>
      <p:sp>
        <p:nvSpPr>
          <p:cNvPr id="146" name="Google Shape;146;p72"/>
          <p:cNvSpPr>
            <a:spLocks noGrp="1"/>
          </p:cNvSpPr>
          <p:nvPr>
            <p:ph type="pic" idx="2"/>
          </p:nvPr>
        </p:nvSpPr>
        <p:spPr>
          <a:xfrm>
            <a:off x="0" y="0"/>
            <a:ext cx="7467600" cy="8686800"/>
          </a:xfrm>
          <a:prstGeom prst="rect">
            <a:avLst/>
          </a:prstGeom>
          <a:no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7_Blank">
  <p:cSld name="27_Blank">
    <p:spTree>
      <p:nvGrpSpPr>
        <p:cNvPr id="1" name="Shape 147"/>
        <p:cNvGrpSpPr/>
        <p:nvPr/>
      </p:nvGrpSpPr>
      <p:grpSpPr>
        <a:xfrm>
          <a:off x="0" y="0"/>
          <a:ext cx="0" cy="0"/>
          <a:chOff x="0" y="0"/>
          <a:chExt cx="0" cy="0"/>
        </a:xfrm>
      </p:grpSpPr>
      <p:sp>
        <p:nvSpPr>
          <p:cNvPr id="148" name="Google Shape;148;p73"/>
          <p:cNvSpPr>
            <a:spLocks noGrp="1"/>
          </p:cNvSpPr>
          <p:nvPr>
            <p:ph type="pic" idx="2"/>
          </p:nvPr>
        </p:nvSpPr>
        <p:spPr>
          <a:xfrm>
            <a:off x="746762" y="202232"/>
            <a:ext cx="5120641" cy="4908731"/>
          </a:xfrm>
          <a:prstGeom prst="rect">
            <a:avLst/>
          </a:prstGeom>
          <a:no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1_Blank">
  <p:cSld name="21_Blank">
    <p:spTree>
      <p:nvGrpSpPr>
        <p:cNvPr id="1" name="Shape 149"/>
        <p:cNvGrpSpPr/>
        <p:nvPr/>
      </p:nvGrpSpPr>
      <p:grpSpPr>
        <a:xfrm>
          <a:off x="0" y="0"/>
          <a:ext cx="0" cy="0"/>
          <a:chOff x="0" y="0"/>
          <a:chExt cx="0" cy="0"/>
        </a:xfrm>
      </p:grpSpPr>
      <p:sp>
        <p:nvSpPr>
          <p:cNvPr id="150" name="Google Shape;150;p74"/>
          <p:cNvSpPr>
            <a:spLocks noGrp="1"/>
          </p:cNvSpPr>
          <p:nvPr>
            <p:ph type="pic" idx="2"/>
          </p:nvPr>
        </p:nvSpPr>
        <p:spPr>
          <a:xfrm>
            <a:off x="217805" y="126682"/>
            <a:ext cx="14499590" cy="8433436"/>
          </a:xfrm>
          <a:prstGeom prst="plaque">
            <a:avLst>
              <a:gd name="adj" fmla="val 16667"/>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26_Blank">
  <p:cSld name="26_Blank">
    <p:spTree>
      <p:nvGrpSpPr>
        <p:cNvPr id="1" name="Shape 151"/>
        <p:cNvGrpSpPr/>
        <p:nvPr/>
      </p:nvGrpSpPr>
      <p:grpSpPr>
        <a:xfrm>
          <a:off x="0" y="0"/>
          <a:ext cx="0" cy="0"/>
          <a:chOff x="0" y="0"/>
          <a:chExt cx="0" cy="0"/>
        </a:xfrm>
      </p:grpSpPr>
      <p:sp>
        <p:nvSpPr>
          <p:cNvPr id="152" name="Google Shape;152;p75"/>
          <p:cNvSpPr>
            <a:spLocks noGrp="1"/>
          </p:cNvSpPr>
          <p:nvPr>
            <p:ph type="pic" idx="2"/>
          </p:nvPr>
        </p:nvSpPr>
        <p:spPr>
          <a:xfrm>
            <a:off x="2151384" y="1251314"/>
            <a:ext cx="10632440" cy="6184173"/>
          </a:xfrm>
          <a:prstGeom prst="plaque">
            <a:avLst>
              <a:gd name="adj" fmla="val 16667"/>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45"/>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45"/>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45"/>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20_Blank">
  <p:cSld name="20_Blank">
    <p:spTree>
      <p:nvGrpSpPr>
        <p:cNvPr id="1" name="Shape 153"/>
        <p:cNvGrpSpPr/>
        <p:nvPr/>
      </p:nvGrpSpPr>
      <p:grpSpPr>
        <a:xfrm>
          <a:off x="0" y="0"/>
          <a:ext cx="0" cy="0"/>
          <a:chOff x="0" y="0"/>
          <a:chExt cx="0" cy="0"/>
        </a:xfrm>
      </p:grpSpPr>
      <p:sp>
        <p:nvSpPr>
          <p:cNvPr id="154" name="Google Shape;154;p76"/>
          <p:cNvSpPr>
            <a:spLocks noGrp="1"/>
          </p:cNvSpPr>
          <p:nvPr>
            <p:ph type="pic" idx="2"/>
          </p:nvPr>
        </p:nvSpPr>
        <p:spPr>
          <a:xfrm>
            <a:off x="1166813" y="0"/>
            <a:ext cx="9334500" cy="8686800"/>
          </a:xfrm>
          <a:prstGeom prst="parallelogram">
            <a:avLst>
              <a:gd name="adj" fmla="val 25000"/>
            </a:avLst>
          </a:prstGeom>
          <a:noFill/>
          <a:ln>
            <a:noFill/>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18_Blank">
  <p:cSld name="18_Blank">
    <p:spTree>
      <p:nvGrpSpPr>
        <p:cNvPr id="1" name="Shape 155"/>
        <p:cNvGrpSpPr/>
        <p:nvPr/>
      </p:nvGrpSpPr>
      <p:grpSpPr>
        <a:xfrm>
          <a:off x="0" y="0"/>
          <a:ext cx="0" cy="0"/>
          <a:chOff x="0" y="0"/>
          <a:chExt cx="0" cy="0"/>
        </a:xfrm>
      </p:grpSpPr>
      <p:sp>
        <p:nvSpPr>
          <p:cNvPr id="156" name="Google Shape;156;p77"/>
          <p:cNvSpPr>
            <a:spLocks noGrp="1"/>
          </p:cNvSpPr>
          <p:nvPr>
            <p:ph type="pic" idx="2"/>
          </p:nvPr>
        </p:nvSpPr>
        <p:spPr>
          <a:xfrm>
            <a:off x="0" y="2075180"/>
            <a:ext cx="14935200" cy="6611620"/>
          </a:xfrm>
          <a:prstGeom prst="flowChartManualInput">
            <a:avLst/>
          </a:prstGeom>
          <a:noFill/>
          <a:ln>
            <a:no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16_Blank">
  <p:cSld name="16_Blank">
    <p:spTree>
      <p:nvGrpSpPr>
        <p:cNvPr id="1" name="Shape 157"/>
        <p:cNvGrpSpPr/>
        <p:nvPr/>
      </p:nvGrpSpPr>
      <p:grpSpPr>
        <a:xfrm>
          <a:off x="0" y="0"/>
          <a:ext cx="0" cy="0"/>
          <a:chOff x="0" y="0"/>
          <a:chExt cx="0" cy="0"/>
        </a:xfrm>
      </p:grpSpPr>
      <p:sp>
        <p:nvSpPr>
          <p:cNvPr id="158" name="Google Shape;158;p78"/>
          <p:cNvSpPr>
            <a:spLocks noGrp="1"/>
          </p:cNvSpPr>
          <p:nvPr>
            <p:ph type="pic" idx="2"/>
          </p:nvPr>
        </p:nvSpPr>
        <p:spPr>
          <a:xfrm>
            <a:off x="0" y="0"/>
            <a:ext cx="7467600" cy="8686800"/>
          </a:xfrm>
          <a:prstGeom prst="flowChartPunchedCard">
            <a:avLst/>
          </a:prstGeom>
          <a:noFill/>
          <a:ln>
            <a:noFill/>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17_Blank">
  <p:cSld name="17_Blank">
    <p:spTree>
      <p:nvGrpSpPr>
        <p:cNvPr id="1" name="Shape 159"/>
        <p:cNvGrpSpPr/>
        <p:nvPr/>
      </p:nvGrpSpPr>
      <p:grpSpPr>
        <a:xfrm>
          <a:off x="0" y="0"/>
          <a:ext cx="0" cy="0"/>
          <a:chOff x="0" y="0"/>
          <a:chExt cx="0" cy="0"/>
        </a:xfrm>
      </p:grpSpPr>
      <p:sp>
        <p:nvSpPr>
          <p:cNvPr id="160" name="Google Shape;160;p79"/>
          <p:cNvSpPr>
            <a:spLocks noGrp="1"/>
          </p:cNvSpPr>
          <p:nvPr>
            <p:ph type="pic" idx="2"/>
          </p:nvPr>
        </p:nvSpPr>
        <p:spPr>
          <a:xfrm>
            <a:off x="8385495" y="-955827"/>
            <a:ext cx="5958523" cy="6161193"/>
          </a:xfrm>
          <a:prstGeom prst="wedgeEllipseCallout">
            <a:avLst>
              <a:gd name="adj1" fmla="val -20833"/>
              <a:gd name="adj2" fmla="val 62500"/>
            </a:avLst>
          </a:prstGeom>
          <a:noFill/>
          <a:ln>
            <a:noFill/>
          </a:ln>
        </p:spPr>
      </p:sp>
      <p:sp>
        <p:nvSpPr>
          <p:cNvPr id="161" name="Google Shape;161;p79"/>
          <p:cNvSpPr>
            <a:spLocks noGrp="1"/>
          </p:cNvSpPr>
          <p:nvPr>
            <p:ph type="pic" idx="3"/>
          </p:nvPr>
        </p:nvSpPr>
        <p:spPr>
          <a:xfrm flipH="1">
            <a:off x="351333" y="-603250"/>
            <a:ext cx="7225173" cy="7118350"/>
          </a:xfrm>
          <a:prstGeom prst="wedgeEllipseCallout">
            <a:avLst>
              <a:gd name="adj1" fmla="val -20833"/>
              <a:gd name="adj2" fmla="val 62500"/>
            </a:avLst>
          </a:prstGeom>
          <a:noFill/>
          <a:ln>
            <a:noFill/>
          </a:ln>
        </p:spPr>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15_Blank">
  <p:cSld name="15_Blank">
    <p:spTree>
      <p:nvGrpSpPr>
        <p:cNvPr id="1" name="Shape 162"/>
        <p:cNvGrpSpPr/>
        <p:nvPr/>
      </p:nvGrpSpPr>
      <p:grpSpPr>
        <a:xfrm>
          <a:off x="0" y="0"/>
          <a:ext cx="0" cy="0"/>
          <a:chOff x="0" y="0"/>
          <a:chExt cx="0" cy="0"/>
        </a:xfrm>
      </p:grpSpPr>
      <p:sp>
        <p:nvSpPr>
          <p:cNvPr id="163" name="Google Shape;163;p80"/>
          <p:cNvSpPr>
            <a:spLocks noGrp="1"/>
          </p:cNvSpPr>
          <p:nvPr>
            <p:ph type="pic" idx="2"/>
          </p:nvPr>
        </p:nvSpPr>
        <p:spPr>
          <a:xfrm>
            <a:off x="-4215581" y="-9247238"/>
            <a:ext cx="23366361" cy="27181276"/>
          </a:xfrm>
          <a:prstGeom prst="mathMultiply">
            <a:avLst>
              <a:gd name="adj1" fmla="val 23520"/>
            </a:avLst>
          </a:prstGeom>
          <a:noFill/>
          <a:ln>
            <a:noFill/>
          </a:ln>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14_Blank">
  <p:cSld name="14_Blank">
    <p:spTree>
      <p:nvGrpSpPr>
        <p:cNvPr id="1" name="Shape 164"/>
        <p:cNvGrpSpPr/>
        <p:nvPr/>
      </p:nvGrpSpPr>
      <p:grpSpPr>
        <a:xfrm>
          <a:off x="0" y="0"/>
          <a:ext cx="0" cy="0"/>
          <a:chOff x="0" y="0"/>
          <a:chExt cx="0" cy="0"/>
        </a:xfrm>
      </p:grpSpPr>
      <p:sp>
        <p:nvSpPr>
          <p:cNvPr id="165" name="Google Shape;165;p81"/>
          <p:cNvSpPr>
            <a:spLocks noGrp="1"/>
          </p:cNvSpPr>
          <p:nvPr>
            <p:ph type="pic" idx="2"/>
          </p:nvPr>
        </p:nvSpPr>
        <p:spPr>
          <a:xfrm>
            <a:off x="7467600" y="0"/>
            <a:ext cx="7467600" cy="8686800"/>
          </a:xfrm>
          <a:prstGeom prst="flowChartDisplay">
            <a:avLst/>
          </a:prstGeom>
          <a:no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13_Blank">
  <p:cSld name="13_Blank">
    <p:spTree>
      <p:nvGrpSpPr>
        <p:cNvPr id="1" name="Shape 166"/>
        <p:cNvGrpSpPr/>
        <p:nvPr/>
      </p:nvGrpSpPr>
      <p:grpSpPr>
        <a:xfrm>
          <a:off x="0" y="0"/>
          <a:ext cx="0" cy="0"/>
          <a:chOff x="0" y="0"/>
          <a:chExt cx="0" cy="0"/>
        </a:xfrm>
      </p:grpSpPr>
      <p:sp>
        <p:nvSpPr>
          <p:cNvPr id="167" name="Google Shape;167;p82"/>
          <p:cNvSpPr>
            <a:spLocks noGrp="1"/>
          </p:cNvSpPr>
          <p:nvPr>
            <p:ph type="pic" idx="2"/>
          </p:nvPr>
        </p:nvSpPr>
        <p:spPr>
          <a:xfrm>
            <a:off x="326707" y="0"/>
            <a:ext cx="7467600" cy="8686800"/>
          </a:xfrm>
          <a:prstGeom prst="irregularSeal1">
            <a:avLst/>
          </a:prstGeom>
          <a:noFill/>
          <a:ln>
            <a:noFill/>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10_Blank">
  <p:cSld name="10_Blank">
    <p:spTree>
      <p:nvGrpSpPr>
        <p:cNvPr id="1" name="Shape 168"/>
        <p:cNvGrpSpPr/>
        <p:nvPr/>
      </p:nvGrpSpPr>
      <p:grpSpPr>
        <a:xfrm>
          <a:off x="0" y="0"/>
          <a:ext cx="0" cy="0"/>
          <a:chOff x="0" y="0"/>
          <a:chExt cx="0" cy="0"/>
        </a:xfrm>
      </p:grpSpPr>
      <p:sp>
        <p:nvSpPr>
          <p:cNvPr id="169" name="Google Shape;169;p83"/>
          <p:cNvSpPr>
            <a:spLocks noGrp="1"/>
          </p:cNvSpPr>
          <p:nvPr>
            <p:ph type="pic" idx="2"/>
          </p:nvPr>
        </p:nvSpPr>
        <p:spPr>
          <a:xfrm>
            <a:off x="1248489" y="0"/>
            <a:ext cx="7467600" cy="8686800"/>
          </a:xfrm>
          <a:prstGeom prst="flowChartInputOutput">
            <a:avLst/>
          </a:prstGeom>
          <a:noFill/>
          <a:ln>
            <a:noFill/>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9_Blank">
  <p:cSld name="9_Blank">
    <p:spTree>
      <p:nvGrpSpPr>
        <p:cNvPr id="1" name="Shape 170"/>
        <p:cNvGrpSpPr/>
        <p:nvPr/>
      </p:nvGrpSpPr>
      <p:grpSpPr>
        <a:xfrm>
          <a:off x="0" y="0"/>
          <a:ext cx="0" cy="0"/>
          <a:chOff x="0" y="0"/>
          <a:chExt cx="0" cy="0"/>
        </a:xfrm>
      </p:grpSpPr>
      <p:sp>
        <p:nvSpPr>
          <p:cNvPr id="171" name="Google Shape;171;p84"/>
          <p:cNvSpPr>
            <a:spLocks noGrp="1"/>
          </p:cNvSpPr>
          <p:nvPr>
            <p:ph type="pic" idx="2"/>
          </p:nvPr>
        </p:nvSpPr>
        <p:spPr>
          <a:xfrm>
            <a:off x="0" y="0"/>
            <a:ext cx="8379000" cy="8664000"/>
          </a:xfrm>
          <a:prstGeom prst="flowChartConnector">
            <a:avLst/>
          </a:prstGeom>
          <a:noFill/>
          <a:ln>
            <a:noFill/>
          </a:ln>
        </p:spPr>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7_Blank">
  <p:cSld name="7_Blank">
    <p:spTree>
      <p:nvGrpSpPr>
        <p:cNvPr id="1" name="Shape 172"/>
        <p:cNvGrpSpPr/>
        <p:nvPr/>
      </p:nvGrpSpPr>
      <p:grpSpPr>
        <a:xfrm>
          <a:off x="0" y="0"/>
          <a:ext cx="0" cy="0"/>
          <a:chOff x="0" y="0"/>
          <a:chExt cx="0" cy="0"/>
        </a:xfrm>
      </p:grpSpPr>
      <p:sp>
        <p:nvSpPr>
          <p:cNvPr id="173" name="Google Shape;173;p85"/>
          <p:cNvSpPr>
            <a:spLocks noGrp="1"/>
          </p:cNvSpPr>
          <p:nvPr>
            <p:ph type="pic" idx="2"/>
          </p:nvPr>
        </p:nvSpPr>
        <p:spPr>
          <a:xfrm>
            <a:off x="618414" y="868680"/>
            <a:ext cx="6849189" cy="6949440"/>
          </a:xfrm>
          <a:prstGeom prst="flowChartMagneticTape">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52"/>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52"/>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52"/>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52"/>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52"/>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5_Blank">
  <p:cSld name="5_Blank">
    <p:spTree>
      <p:nvGrpSpPr>
        <p:cNvPr id="1" name="Shape 174"/>
        <p:cNvGrpSpPr/>
        <p:nvPr/>
      </p:nvGrpSpPr>
      <p:grpSpPr>
        <a:xfrm>
          <a:off x="0" y="0"/>
          <a:ext cx="0" cy="0"/>
          <a:chOff x="0" y="0"/>
          <a:chExt cx="0" cy="0"/>
        </a:xfrm>
      </p:grpSpPr>
      <p:sp>
        <p:nvSpPr>
          <p:cNvPr id="175" name="Google Shape;175;p86"/>
          <p:cNvSpPr>
            <a:spLocks noGrp="1"/>
          </p:cNvSpPr>
          <p:nvPr>
            <p:ph type="pic" idx="2"/>
          </p:nvPr>
        </p:nvSpPr>
        <p:spPr>
          <a:xfrm>
            <a:off x="2011346" y="627976"/>
            <a:ext cx="11231976" cy="4933995"/>
          </a:xfrm>
          <a:prstGeom prst="wedgeEllipseCallout">
            <a:avLst>
              <a:gd name="adj1" fmla="val -20833"/>
              <a:gd name="adj2" fmla="val 62500"/>
            </a:avLst>
          </a:prstGeom>
          <a:noFill/>
          <a:ln>
            <a:noFill/>
          </a:ln>
        </p:spPr>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6_Blank">
  <p:cSld name="6_Blank">
    <p:spTree>
      <p:nvGrpSpPr>
        <p:cNvPr id="1" name="Shape 176"/>
        <p:cNvGrpSpPr/>
        <p:nvPr/>
      </p:nvGrpSpPr>
      <p:grpSpPr>
        <a:xfrm>
          <a:off x="0" y="0"/>
          <a:ext cx="0" cy="0"/>
          <a:chOff x="0" y="0"/>
          <a:chExt cx="0" cy="0"/>
        </a:xfrm>
      </p:grpSpPr>
      <p:sp>
        <p:nvSpPr>
          <p:cNvPr id="177" name="Google Shape;177;p87"/>
          <p:cNvSpPr>
            <a:spLocks noGrp="1"/>
          </p:cNvSpPr>
          <p:nvPr>
            <p:ph type="pic" idx="2"/>
          </p:nvPr>
        </p:nvSpPr>
        <p:spPr>
          <a:xfrm>
            <a:off x="632139" y="458471"/>
            <a:ext cx="13845772" cy="5900369"/>
          </a:xfrm>
          <a:prstGeom prst="rect">
            <a:avLst/>
          </a:prstGeom>
          <a:noFill/>
          <a:ln>
            <a:noFill/>
          </a:ln>
        </p:spPr>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4_Blank">
  <p:cSld name="4_Blank">
    <p:spTree>
      <p:nvGrpSpPr>
        <p:cNvPr id="1" name="Shape 178"/>
        <p:cNvGrpSpPr/>
        <p:nvPr/>
      </p:nvGrpSpPr>
      <p:grpSpPr>
        <a:xfrm>
          <a:off x="0" y="0"/>
          <a:ext cx="0" cy="0"/>
          <a:chOff x="0" y="0"/>
          <a:chExt cx="0" cy="0"/>
        </a:xfrm>
      </p:grpSpPr>
      <p:sp>
        <p:nvSpPr>
          <p:cNvPr id="179" name="Google Shape;179;p88"/>
          <p:cNvSpPr>
            <a:spLocks noGrp="1"/>
          </p:cNvSpPr>
          <p:nvPr>
            <p:ph type="pic" idx="2"/>
          </p:nvPr>
        </p:nvSpPr>
        <p:spPr>
          <a:xfrm>
            <a:off x="3733800" y="0"/>
            <a:ext cx="7467600" cy="8686800"/>
          </a:xfrm>
          <a:prstGeom prst="star6">
            <a:avLst>
              <a:gd name="adj" fmla="val 28868"/>
              <a:gd name="hf" fmla="val 115470"/>
            </a:avLst>
          </a:prstGeom>
          <a:noFill/>
          <a:ln>
            <a:noFill/>
          </a:ln>
        </p:spPr>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3_Blank">
  <p:cSld name="3_Blank">
    <p:spTree>
      <p:nvGrpSpPr>
        <p:cNvPr id="1" name="Shape 180"/>
        <p:cNvGrpSpPr/>
        <p:nvPr/>
      </p:nvGrpSpPr>
      <p:grpSpPr>
        <a:xfrm>
          <a:off x="0" y="0"/>
          <a:ext cx="0" cy="0"/>
          <a:chOff x="0" y="0"/>
          <a:chExt cx="0" cy="0"/>
        </a:xfrm>
      </p:grpSpPr>
      <p:sp>
        <p:nvSpPr>
          <p:cNvPr id="181" name="Google Shape;181;p89"/>
          <p:cNvSpPr>
            <a:spLocks noGrp="1"/>
          </p:cNvSpPr>
          <p:nvPr>
            <p:ph type="pic" idx="2"/>
          </p:nvPr>
        </p:nvSpPr>
        <p:spPr>
          <a:xfrm>
            <a:off x="373380" y="239400"/>
            <a:ext cx="7938000" cy="8208000"/>
          </a:xfrm>
          <a:prstGeom prst="star16">
            <a:avLst>
              <a:gd name="adj" fmla="val 37500"/>
            </a:avLst>
          </a:prstGeom>
          <a:no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182"/>
        <p:cNvGrpSpPr/>
        <p:nvPr/>
      </p:nvGrpSpPr>
      <p:grpSpPr>
        <a:xfrm>
          <a:off x="0" y="0"/>
          <a:ext cx="0" cy="0"/>
          <a:chOff x="0" y="0"/>
          <a:chExt cx="0" cy="0"/>
        </a:xfrm>
      </p:grpSpPr>
      <p:sp>
        <p:nvSpPr>
          <p:cNvPr id="183" name="Google Shape;183;p90"/>
          <p:cNvSpPr>
            <a:spLocks noGrp="1"/>
          </p:cNvSpPr>
          <p:nvPr>
            <p:ph type="pic" idx="2"/>
          </p:nvPr>
        </p:nvSpPr>
        <p:spPr>
          <a:xfrm>
            <a:off x="0" y="361950"/>
            <a:ext cx="7467600" cy="7962900"/>
          </a:xfrm>
          <a:prstGeom prst="flowChartDecision">
            <a:avLst/>
          </a:prstGeom>
          <a:noFill/>
          <a:ln>
            <a:noFill/>
          </a:ln>
        </p:spPr>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24_Blank">
  <p:cSld name="24_Blank">
    <p:spTree>
      <p:nvGrpSpPr>
        <p:cNvPr id="1" name="Shape 184"/>
        <p:cNvGrpSpPr/>
        <p:nvPr/>
      </p:nvGrpSpPr>
      <p:grpSpPr>
        <a:xfrm>
          <a:off x="0" y="0"/>
          <a:ext cx="0" cy="0"/>
          <a:chOff x="0" y="0"/>
          <a:chExt cx="0" cy="0"/>
        </a:xfrm>
      </p:grpSpPr>
      <p:sp>
        <p:nvSpPr>
          <p:cNvPr id="185" name="Google Shape;185;p91"/>
          <p:cNvSpPr>
            <a:spLocks noGrp="1"/>
          </p:cNvSpPr>
          <p:nvPr>
            <p:ph type="pic" idx="2"/>
          </p:nvPr>
        </p:nvSpPr>
        <p:spPr>
          <a:xfrm>
            <a:off x="0" y="0"/>
            <a:ext cx="14935200" cy="8686800"/>
          </a:xfrm>
          <a:prstGeom prst="rect">
            <a:avLst/>
          </a:prstGeom>
          <a:noFill/>
          <a:ln>
            <a:noFill/>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25_Blank">
  <p:cSld name="25_Blank">
    <p:spTree>
      <p:nvGrpSpPr>
        <p:cNvPr id="1" name="Shape 186"/>
        <p:cNvGrpSpPr/>
        <p:nvPr/>
      </p:nvGrpSpPr>
      <p:grpSpPr>
        <a:xfrm>
          <a:off x="0" y="0"/>
          <a:ext cx="0" cy="0"/>
          <a:chOff x="0" y="0"/>
          <a:chExt cx="0" cy="0"/>
        </a:xfrm>
      </p:grpSpPr>
      <p:sp>
        <p:nvSpPr>
          <p:cNvPr id="187" name="Google Shape;187;p92"/>
          <p:cNvSpPr>
            <a:spLocks noGrp="1"/>
          </p:cNvSpPr>
          <p:nvPr>
            <p:ph type="pic" idx="2"/>
          </p:nvPr>
        </p:nvSpPr>
        <p:spPr>
          <a:xfrm>
            <a:off x="2" y="0"/>
            <a:ext cx="11343641" cy="8686800"/>
          </a:xfrm>
          <a:prstGeom prst="rect">
            <a:avLst/>
          </a:prstGeom>
          <a:noFill/>
          <a:ln>
            <a:noFill/>
          </a:ln>
        </p:spPr>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88"/>
        <p:cNvGrpSpPr/>
        <p:nvPr/>
      </p:nvGrpSpPr>
      <p:grpSpPr>
        <a:xfrm>
          <a:off x="0" y="0"/>
          <a:ext cx="0" cy="0"/>
          <a:chOff x="0" y="0"/>
          <a:chExt cx="0" cy="0"/>
        </a:xfrm>
      </p:grpSpPr>
      <p:sp>
        <p:nvSpPr>
          <p:cNvPr id="189" name="Google Shape;189;p93"/>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0" name="Google Shape;190;p93"/>
          <p:cNvSpPr txBox="1">
            <a:spLocks noGrp="1"/>
          </p:cNvSpPr>
          <p:nvPr>
            <p:ph type="body" idx="1"/>
          </p:nvPr>
        </p:nvSpPr>
        <p:spPr>
          <a:xfrm>
            <a:off x="6349405" y="1250744"/>
            <a:ext cx="7560945" cy="6173258"/>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91" name="Google Shape;191;p93"/>
          <p:cNvSpPr txBox="1">
            <a:spLocks noGrp="1"/>
          </p:cNvSpPr>
          <p:nvPr>
            <p:ph type="body" idx="2"/>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92" name="Google Shape;192;p93"/>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3" name="Google Shape;193;p93"/>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4" name="Google Shape;194;p93"/>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95"/>
        <p:cNvGrpSpPr/>
        <p:nvPr/>
      </p:nvGrpSpPr>
      <p:grpSpPr>
        <a:xfrm>
          <a:off x="0" y="0"/>
          <a:ext cx="0" cy="0"/>
          <a:chOff x="0" y="0"/>
          <a:chExt cx="0" cy="0"/>
        </a:xfrm>
      </p:grpSpPr>
      <p:sp>
        <p:nvSpPr>
          <p:cNvPr id="196" name="Google Shape;196;p94"/>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7" name="Google Shape;197;p94"/>
          <p:cNvSpPr>
            <a:spLocks noGrp="1"/>
          </p:cNvSpPr>
          <p:nvPr>
            <p:ph type="pic" idx="2"/>
          </p:nvPr>
        </p:nvSpPr>
        <p:spPr>
          <a:xfrm>
            <a:off x="6349405" y="1250744"/>
            <a:ext cx="7560945" cy="6173258"/>
          </a:xfrm>
          <a:prstGeom prst="rect">
            <a:avLst/>
          </a:prstGeom>
          <a:noFill/>
          <a:ln>
            <a:noFill/>
          </a:ln>
        </p:spPr>
      </p:sp>
      <p:sp>
        <p:nvSpPr>
          <p:cNvPr id="198" name="Google Shape;198;p94"/>
          <p:cNvSpPr txBox="1">
            <a:spLocks noGrp="1"/>
          </p:cNvSpPr>
          <p:nvPr>
            <p:ph type="body" idx="1"/>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99" name="Google Shape;199;p94"/>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0" name="Google Shape;200;p94"/>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1" name="Google Shape;201;p94"/>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02"/>
        <p:cNvGrpSpPr/>
        <p:nvPr/>
      </p:nvGrpSpPr>
      <p:grpSpPr>
        <a:xfrm>
          <a:off x="0" y="0"/>
          <a:ext cx="0" cy="0"/>
          <a:chOff x="0" y="0"/>
          <a:chExt cx="0" cy="0"/>
        </a:xfrm>
      </p:grpSpPr>
      <p:sp>
        <p:nvSpPr>
          <p:cNvPr id="203" name="Google Shape;203;p95"/>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4" name="Google Shape;204;p95"/>
          <p:cNvSpPr txBox="1">
            <a:spLocks noGrp="1"/>
          </p:cNvSpPr>
          <p:nvPr>
            <p:ph type="body" idx="1"/>
          </p:nvPr>
        </p:nvSpPr>
        <p:spPr>
          <a:xfrm rot="5400000">
            <a:off x="4711753" y="-1372499"/>
            <a:ext cx="5511695" cy="1288161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5" name="Google Shape;205;p95"/>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6" name="Google Shape;206;p95"/>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7" name="Google Shape;207;p95"/>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3"/>
        <p:cNvGrpSpPr/>
        <p:nvPr/>
      </p:nvGrpSpPr>
      <p:grpSpPr>
        <a:xfrm>
          <a:off x="0" y="0"/>
          <a:ext cx="0" cy="0"/>
          <a:chOff x="0" y="0"/>
          <a:chExt cx="0" cy="0"/>
        </a:xfrm>
      </p:grpSpPr>
      <p:sp>
        <p:nvSpPr>
          <p:cNvPr id="34" name="Google Shape;34;p53"/>
          <p:cNvSpPr txBox="1">
            <a:spLocks noGrp="1"/>
          </p:cNvSpPr>
          <p:nvPr>
            <p:ph type="title"/>
          </p:nvPr>
        </p:nvSpPr>
        <p:spPr>
          <a:xfrm>
            <a:off x="1019017" y="2165674"/>
            <a:ext cx="12881610" cy="361346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53"/>
          <p:cNvSpPr txBox="1">
            <a:spLocks noGrp="1"/>
          </p:cNvSpPr>
          <p:nvPr>
            <p:ph type="body" idx="1"/>
          </p:nvPr>
        </p:nvSpPr>
        <p:spPr>
          <a:xfrm>
            <a:off x="1019017" y="5813325"/>
            <a:ext cx="12881610" cy="190023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6" name="Google Shape;36;p53"/>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53"/>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53"/>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08"/>
        <p:cNvGrpSpPr/>
        <p:nvPr/>
      </p:nvGrpSpPr>
      <p:grpSpPr>
        <a:xfrm>
          <a:off x="0" y="0"/>
          <a:ext cx="0" cy="0"/>
          <a:chOff x="0" y="0"/>
          <a:chExt cx="0" cy="0"/>
        </a:xfrm>
      </p:grpSpPr>
      <p:sp>
        <p:nvSpPr>
          <p:cNvPr id="209" name="Google Shape;209;p96"/>
          <p:cNvSpPr txBox="1">
            <a:spLocks noGrp="1"/>
          </p:cNvSpPr>
          <p:nvPr>
            <p:ph type="title"/>
          </p:nvPr>
        </p:nvSpPr>
        <p:spPr>
          <a:xfrm rot="5400000">
            <a:off x="8617374" y="2533123"/>
            <a:ext cx="7361661" cy="322040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0" name="Google Shape;210;p96"/>
          <p:cNvSpPr txBox="1">
            <a:spLocks noGrp="1"/>
          </p:cNvSpPr>
          <p:nvPr>
            <p:ph type="body" idx="1"/>
          </p:nvPr>
        </p:nvSpPr>
        <p:spPr>
          <a:xfrm rot="5400000">
            <a:off x="2083224" y="-593934"/>
            <a:ext cx="7361661" cy="947451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 name="Google Shape;211;p96"/>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2" name="Google Shape;212;p96"/>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3" name="Google Shape;213;p96"/>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23_Blank" type="blank">
  <p:cSld name="BLANK">
    <p:spTree>
      <p:nvGrpSpPr>
        <p:cNvPr id="1" name="Shape 214"/>
        <p:cNvGrpSpPr/>
        <p:nvPr/>
      </p:nvGrpSpPr>
      <p:grpSpPr>
        <a:xfrm>
          <a:off x="0" y="0"/>
          <a:ext cx="0" cy="0"/>
          <a:chOff x="0" y="0"/>
          <a:chExt cx="0" cy="0"/>
        </a:xfrm>
      </p:grpSpPr>
      <p:sp>
        <p:nvSpPr>
          <p:cNvPr id="215" name="Google Shape;215;p97"/>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6" name="Google Shape;216;p97"/>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7" name="Google Shape;217;p97"/>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4"/>
        <p:cNvGrpSpPr/>
        <p:nvPr/>
      </p:nvGrpSpPr>
      <p:grpSpPr>
        <a:xfrm>
          <a:off x="0" y="0"/>
          <a:ext cx="0" cy="0"/>
          <a:chOff x="0" y="0"/>
          <a:chExt cx="0" cy="0"/>
        </a:xfrm>
      </p:grpSpPr>
      <p:sp>
        <p:nvSpPr>
          <p:cNvPr id="225" name="Google Shape;225;p44"/>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6" name="Google Shape;226;p44"/>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7" name="Google Shape;227;p44"/>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8" name="Google Shape;228;p44"/>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29"/>
        <p:cNvGrpSpPr/>
        <p:nvPr/>
      </p:nvGrpSpPr>
      <p:grpSpPr>
        <a:xfrm>
          <a:off x="0" y="0"/>
          <a:ext cx="0" cy="0"/>
          <a:chOff x="0" y="0"/>
          <a:chExt cx="0" cy="0"/>
        </a:xfrm>
      </p:grpSpPr>
      <p:sp>
        <p:nvSpPr>
          <p:cNvPr id="230" name="Google Shape;230;p118"/>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1" name="Google Shape;231;p118"/>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2" name="Google Shape;232;p118"/>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3" name="Google Shape;233;p118"/>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4" name="Google Shape;234;p118"/>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5"/>
        <p:cNvGrpSpPr/>
        <p:nvPr/>
      </p:nvGrpSpPr>
      <p:grpSpPr>
        <a:xfrm>
          <a:off x="0" y="0"/>
          <a:ext cx="0" cy="0"/>
          <a:chOff x="0" y="0"/>
          <a:chExt cx="0" cy="0"/>
        </a:xfrm>
      </p:grpSpPr>
      <p:sp>
        <p:nvSpPr>
          <p:cNvPr id="236" name="Google Shape;236;p119"/>
          <p:cNvSpPr txBox="1">
            <a:spLocks noGrp="1"/>
          </p:cNvSpPr>
          <p:nvPr>
            <p:ph type="title"/>
          </p:nvPr>
        </p:nvSpPr>
        <p:spPr>
          <a:xfrm>
            <a:off x="1019017" y="2165674"/>
            <a:ext cx="12881610" cy="361346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7" name="Google Shape;237;p119"/>
          <p:cNvSpPr txBox="1">
            <a:spLocks noGrp="1"/>
          </p:cNvSpPr>
          <p:nvPr>
            <p:ph type="body" idx="1"/>
          </p:nvPr>
        </p:nvSpPr>
        <p:spPr>
          <a:xfrm>
            <a:off x="1019017" y="5813325"/>
            <a:ext cx="12881610" cy="190023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38" name="Google Shape;238;p119"/>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9" name="Google Shape;239;p119"/>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0" name="Google Shape;240;p119"/>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41"/>
        <p:cNvGrpSpPr/>
        <p:nvPr/>
      </p:nvGrpSpPr>
      <p:grpSpPr>
        <a:xfrm>
          <a:off x="0" y="0"/>
          <a:ext cx="0" cy="0"/>
          <a:chOff x="0" y="0"/>
          <a:chExt cx="0" cy="0"/>
        </a:xfrm>
      </p:grpSpPr>
      <p:sp>
        <p:nvSpPr>
          <p:cNvPr id="242" name="Google Shape;242;p120"/>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3" name="Google Shape;243;p120"/>
          <p:cNvSpPr txBox="1">
            <a:spLocks noGrp="1"/>
          </p:cNvSpPr>
          <p:nvPr>
            <p:ph type="body" idx="1"/>
          </p:nvPr>
        </p:nvSpPr>
        <p:spPr>
          <a:xfrm>
            <a:off x="102679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4" name="Google Shape;244;p120"/>
          <p:cNvSpPr txBox="1">
            <a:spLocks noGrp="1"/>
          </p:cNvSpPr>
          <p:nvPr>
            <p:ph type="body" idx="2"/>
          </p:nvPr>
        </p:nvSpPr>
        <p:spPr>
          <a:xfrm>
            <a:off x="756094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5" name="Google Shape;245;p120"/>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6" name="Google Shape;246;p120"/>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7" name="Google Shape;247;p120"/>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48"/>
        <p:cNvGrpSpPr/>
        <p:nvPr/>
      </p:nvGrpSpPr>
      <p:grpSpPr>
        <a:xfrm>
          <a:off x="0" y="0"/>
          <a:ext cx="0" cy="0"/>
          <a:chOff x="0" y="0"/>
          <a:chExt cx="0" cy="0"/>
        </a:xfrm>
      </p:grpSpPr>
      <p:sp>
        <p:nvSpPr>
          <p:cNvPr id="249" name="Google Shape;249;p121"/>
          <p:cNvSpPr txBox="1">
            <a:spLocks noGrp="1"/>
          </p:cNvSpPr>
          <p:nvPr>
            <p:ph type="title"/>
          </p:nvPr>
        </p:nvSpPr>
        <p:spPr>
          <a:xfrm>
            <a:off x="1028740"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0" name="Google Shape;250;p121"/>
          <p:cNvSpPr txBox="1">
            <a:spLocks noGrp="1"/>
          </p:cNvSpPr>
          <p:nvPr>
            <p:ph type="body" idx="1"/>
          </p:nvPr>
        </p:nvSpPr>
        <p:spPr>
          <a:xfrm>
            <a:off x="1028742" y="2129473"/>
            <a:ext cx="6318289"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51" name="Google Shape;251;p121"/>
          <p:cNvSpPr txBox="1">
            <a:spLocks noGrp="1"/>
          </p:cNvSpPr>
          <p:nvPr>
            <p:ph type="body" idx="2"/>
          </p:nvPr>
        </p:nvSpPr>
        <p:spPr>
          <a:xfrm>
            <a:off x="1028742" y="3173095"/>
            <a:ext cx="6318289"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2" name="Google Shape;252;p121"/>
          <p:cNvSpPr txBox="1">
            <a:spLocks noGrp="1"/>
          </p:cNvSpPr>
          <p:nvPr>
            <p:ph type="body" idx="3"/>
          </p:nvPr>
        </p:nvSpPr>
        <p:spPr>
          <a:xfrm>
            <a:off x="7560948" y="2129473"/>
            <a:ext cx="6349405"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53" name="Google Shape;253;p121"/>
          <p:cNvSpPr txBox="1">
            <a:spLocks noGrp="1"/>
          </p:cNvSpPr>
          <p:nvPr>
            <p:ph type="body" idx="4"/>
          </p:nvPr>
        </p:nvSpPr>
        <p:spPr>
          <a:xfrm>
            <a:off x="7560948" y="3173095"/>
            <a:ext cx="6349405"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54" name="Google Shape;254;p121"/>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5" name="Google Shape;255;p121"/>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6" name="Google Shape;256;p121"/>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257"/>
        <p:cNvGrpSpPr/>
        <p:nvPr/>
      </p:nvGrpSpPr>
      <p:grpSpPr>
        <a:xfrm>
          <a:off x="0" y="0"/>
          <a:ext cx="0" cy="0"/>
          <a:chOff x="0" y="0"/>
          <a:chExt cx="0" cy="0"/>
        </a:xfrm>
      </p:grpSpPr>
      <p:sp>
        <p:nvSpPr>
          <p:cNvPr id="258" name="Google Shape;258;p122"/>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9" name="Google Shape;259;p122"/>
          <p:cNvSpPr txBox="1">
            <a:spLocks noGrp="1"/>
          </p:cNvSpPr>
          <p:nvPr>
            <p:ph type="body" idx="1"/>
          </p:nvPr>
        </p:nvSpPr>
        <p:spPr>
          <a:xfrm>
            <a:off x="6349405" y="1250744"/>
            <a:ext cx="7560945" cy="6173258"/>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260" name="Google Shape;260;p122"/>
          <p:cNvSpPr txBox="1">
            <a:spLocks noGrp="1"/>
          </p:cNvSpPr>
          <p:nvPr>
            <p:ph type="body" idx="2"/>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61" name="Google Shape;261;p122"/>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2" name="Google Shape;262;p122"/>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3" name="Google Shape;263;p122"/>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264"/>
        <p:cNvGrpSpPr/>
        <p:nvPr/>
      </p:nvGrpSpPr>
      <p:grpSpPr>
        <a:xfrm>
          <a:off x="0" y="0"/>
          <a:ext cx="0" cy="0"/>
          <a:chOff x="0" y="0"/>
          <a:chExt cx="0" cy="0"/>
        </a:xfrm>
      </p:grpSpPr>
      <p:sp>
        <p:nvSpPr>
          <p:cNvPr id="265" name="Google Shape;265;p123"/>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6" name="Google Shape;266;p123"/>
          <p:cNvSpPr>
            <a:spLocks noGrp="1"/>
          </p:cNvSpPr>
          <p:nvPr>
            <p:ph type="pic" idx="2"/>
          </p:nvPr>
        </p:nvSpPr>
        <p:spPr>
          <a:xfrm>
            <a:off x="6349405" y="1250744"/>
            <a:ext cx="7560945" cy="6173258"/>
          </a:xfrm>
          <a:prstGeom prst="rect">
            <a:avLst/>
          </a:prstGeom>
          <a:noFill/>
          <a:ln>
            <a:noFill/>
          </a:ln>
        </p:spPr>
      </p:sp>
      <p:sp>
        <p:nvSpPr>
          <p:cNvPr id="267" name="Google Shape;267;p123"/>
          <p:cNvSpPr txBox="1">
            <a:spLocks noGrp="1"/>
          </p:cNvSpPr>
          <p:nvPr>
            <p:ph type="body" idx="1"/>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268" name="Google Shape;268;p123"/>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9" name="Google Shape;269;p123"/>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0" name="Google Shape;270;p123"/>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71"/>
        <p:cNvGrpSpPr/>
        <p:nvPr/>
      </p:nvGrpSpPr>
      <p:grpSpPr>
        <a:xfrm>
          <a:off x="0" y="0"/>
          <a:ext cx="0" cy="0"/>
          <a:chOff x="0" y="0"/>
          <a:chExt cx="0" cy="0"/>
        </a:xfrm>
      </p:grpSpPr>
      <p:sp>
        <p:nvSpPr>
          <p:cNvPr id="272" name="Google Shape;272;p124"/>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3" name="Google Shape;273;p124"/>
          <p:cNvSpPr txBox="1">
            <a:spLocks noGrp="1"/>
          </p:cNvSpPr>
          <p:nvPr>
            <p:ph type="body" idx="1"/>
          </p:nvPr>
        </p:nvSpPr>
        <p:spPr>
          <a:xfrm rot="5400000">
            <a:off x="4711753" y="-1372499"/>
            <a:ext cx="5511695" cy="1288161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74" name="Google Shape;274;p124"/>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5" name="Google Shape;275;p124"/>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6" name="Google Shape;276;p124"/>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9"/>
        <p:cNvGrpSpPr/>
        <p:nvPr/>
      </p:nvGrpSpPr>
      <p:grpSpPr>
        <a:xfrm>
          <a:off x="0" y="0"/>
          <a:ext cx="0" cy="0"/>
          <a:chOff x="0" y="0"/>
          <a:chExt cx="0" cy="0"/>
        </a:xfrm>
      </p:grpSpPr>
      <p:sp>
        <p:nvSpPr>
          <p:cNvPr id="40" name="Google Shape;40;p54"/>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54"/>
          <p:cNvSpPr txBox="1">
            <a:spLocks noGrp="1"/>
          </p:cNvSpPr>
          <p:nvPr>
            <p:ph type="body" idx="1"/>
          </p:nvPr>
        </p:nvSpPr>
        <p:spPr>
          <a:xfrm>
            <a:off x="102679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54"/>
          <p:cNvSpPr txBox="1">
            <a:spLocks noGrp="1"/>
          </p:cNvSpPr>
          <p:nvPr>
            <p:ph type="body" idx="2"/>
          </p:nvPr>
        </p:nvSpPr>
        <p:spPr>
          <a:xfrm>
            <a:off x="756094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54"/>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54"/>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54"/>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77"/>
        <p:cNvGrpSpPr/>
        <p:nvPr/>
      </p:nvGrpSpPr>
      <p:grpSpPr>
        <a:xfrm>
          <a:off x="0" y="0"/>
          <a:ext cx="0" cy="0"/>
          <a:chOff x="0" y="0"/>
          <a:chExt cx="0" cy="0"/>
        </a:xfrm>
      </p:grpSpPr>
      <p:sp>
        <p:nvSpPr>
          <p:cNvPr id="278" name="Google Shape;278;p125"/>
          <p:cNvSpPr txBox="1">
            <a:spLocks noGrp="1"/>
          </p:cNvSpPr>
          <p:nvPr>
            <p:ph type="title"/>
          </p:nvPr>
        </p:nvSpPr>
        <p:spPr>
          <a:xfrm rot="5400000">
            <a:off x="8617374" y="2533123"/>
            <a:ext cx="7361661" cy="322040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9" name="Google Shape;279;p125"/>
          <p:cNvSpPr txBox="1">
            <a:spLocks noGrp="1"/>
          </p:cNvSpPr>
          <p:nvPr>
            <p:ph type="body" idx="1"/>
          </p:nvPr>
        </p:nvSpPr>
        <p:spPr>
          <a:xfrm rot="5400000">
            <a:off x="2083224" y="-593934"/>
            <a:ext cx="7361661" cy="947451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0" name="Google Shape;280;p125"/>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1" name="Google Shape;281;p125"/>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2" name="Google Shape;282;p125"/>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283"/>
        <p:cNvGrpSpPr/>
        <p:nvPr/>
      </p:nvGrpSpPr>
      <p:grpSpPr>
        <a:xfrm>
          <a:off x="0" y="0"/>
          <a:ext cx="0" cy="0"/>
          <a:chOff x="0" y="0"/>
          <a:chExt cx="0" cy="0"/>
        </a:xfrm>
      </p:grpSpPr>
      <p:sp>
        <p:nvSpPr>
          <p:cNvPr id="284" name="Google Shape;284;p126"/>
          <p:cNvSpPr>
            <a:spLocks noGrp="1"/>
          </p:cNvSpPr>
          <p:nvPr>
            <p:ph type="pic" idx="2"/>
          </p:nvPr>
        </p:nvSpPr>
        <p:spPr>
          <a:xfrm>
            <a:off x="-2757604" y="-1723922"/>
            <a:ext cx="10361295" cy="10713712"/>
          </a:xfrm>
          <a:prstGeom prst="flowChartConnector">
            <a:avLst/>
          </a:prstGeom>
          <a:solidFill>
            <a:schemeClr val="lt1"/>
          </a:solidFill>
          <a:ln>
            <a:noFill/>
          </a:ln>
        </p:spPr>
      </p:sp>
      <p:sp>
        <p:nvSpPr>
          <p:cNvPr id="285" name="Google Shape;285;p126"/>
          <p:cNvSpPr txBox="1">
            <a:spLocks noGrp="1"/>
          </p:cNvSpPr>
          <p:nvPr>
            <p:ph type="body" idx="1"/>
          </p:nvPr>
        </p:nvSpPr>
        <p:spPr>
          <a:xfrm>
            <a:off x="7345828" y="2421667"/>
            <a:ext cx="7589376" cy="158409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86" name="Google Shape;286;p126"/>
          <p:cNvSpPr txBox="1">
            <a:spLocks noGrp="1"/>
          </p:cNvSpPr>
          <p:nvPr>
            <p:ph type="body" idx="3"/>
          </p:nvPr>
        </p:nvSpPr>
        <p:spPr>
          <a:xfrm>
            <a:off x="7603696" y="5053871"/>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11_Custom Layout">
  <p:cSld name="11_Custom Layout">
    <p:spTree>
      <p:nvGrpSpPr>
        <p:cNvPr id="1" name="Shape 287"/>
        <p:cNvGrpSpPr/>
        <p:nvPr/>
      </p:nvGrpSpPr>
      <p:grpSpPr>
        <a:xfrm>
          <a:off x="0" y="0"/>
          <a:ext cx="0" cy="0"/>
          <a:chOff x="0" y="0"/>
          <a:chExt cx="0" cy="0"/>
        </a:xfrm>
      </p:grpSpPr>
      <p:sp>
        <p:nvSpPr>
          <p:cNvPr id="288" name="Google Shape;288;p127"/>
          <p:cNvSpPr>
            <a:spLocks noGrp="1"/>
          </p:cNvSpPr>
          <p:nvPr>
            <p:ph type="pic" idx="2"/>
          </p:nvPr>
        </p:nvSpPr>
        <p:spPr>
          <a:xfrm>
            <a:off x="4906286" y="850640"/>
            <a:ext cx="5122635" cy="5296871"/>
          </a:xfrm>
          <a:prstGeom prst="flowChartConnector">
            <a:avLst/>
          </a:prstGeom>
          <a:solidFill>
            <a:schemeClr val="lt1"/>
          </a:solidFill>
          <a:ln>
            <a:noFill/>
          </a:ln>
        </p:spPr>
      </p:sp>
      <p:sp>
        <p:nvSpPr>
          <p:cNvPr id="289" name="Google Shape;289;p127"/>
          <p:cNvSpPr txBox="1">
            <a:spLocks noGrp="1"/>
          </p:cNvSpPr>
          <p:nvPr>
            <p:ph type="body" idx="1"/>
          </p:nvPr>
        </p:nvSpPr>
        <p:spPr>
          <a:xfrm>
            <a:off x="4413051" y="6542857"/>
            <a:ext cx="7589376" cy="158409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0" name="Google Shape;290;p127"/>
          <p:cNvSpPr txBox="1">
            <a:spLocks noGrp="1"/>
          </p:cNvSpPr>
          <p:nvPr>
            <p:ph type="body" idx="3"/>
          </p:nvPr>
        </p:nvSpPr>
        <p:spPr>
          <a:xfrm>
            <a:off x="4505873" y="7645974"/>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291"/>
        <p:cNvGrpSpPr/>
        <p:nvPr/>
      </p:nvGrpSpPr>
      <p:grpSpPr>
        <a:xfrm>
          <a:off x="0" y="0"/>
          <a:ext cx="0" cy="0"/>
          <a:chOff x="0" y="0"/>
          <a:chExt cx="0" cy="0"/>
        </a:xfrm>
      </p:grpSpPr>
      <p:sp>
        <p:nvSpPr>
          <p:cNvPr id="292" name="Google Shape;292;p128"/>
          <p:cNvSpPr>
            <a:spLocks noGrp="1"/>
          </p:cNvSpPr>
          <p:nvPr>
            <p:ph type="pic" idx="2"/>
          </p:nvPr>
        </p:nvSpPr>
        <p:spPr>
          <a:xfrm>
            <a:off x="7379556" y="253365"/>
            <a:ext cx="7328654" cy="8180070"/>
          </a:xfrm>
          <a:prstGeom prst="rect">
            <a:avLst/>
          </a:prstGeom>
          <a:noFill/>
          <a:ln>
            <a:noFill/>
          </a:ln>
        </p:spPr>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12_Custom Layout">
  <p:cSld name="12_Custom Layout">
    <p:spTree>
      <p:nvGrpSpPr>
        <p:cNvPr id="1" name="Shape 293"/>
        <p:cNvGrpSpPr/>
        <p:nvPr/>
      </p:nvGrpSpPr>
      <p:grpSpPr>
        <a:xfrm>
          <a:off x="0" y="0"/>
          <a:ext cx="0" cy="0"/>
          <a:chOff x="0" y="0"/>
          <a:chExt cx="0" cy="0"/>
        </a:xfrm>
      </p:grpSpPr>
      <p:sp>
        <p:nvSpPr>
          <p:cNvPr id="294" name="Google Shape;294;p129"/>
          <p:cNvSpPr>
            <a:spLocks noGrp="1"/>
          </p:cNvSpPr>
          <p:nvPr>
            <p:ph type="pic" idx="2"/>
          </p:nvPr>
        </p:nvSpPr>
        <p:spPr>
          <a:xfrm>
            <a:off x="1615502" y="1632005"/>
            <a:ext cx="5244410" cy="5422790"/>
          </a:xfrm>
          <a:prstGeom prst="rect">
            <a:avLst/>
          </a:prstGeom>
          <a:noFill/>
          <a:ln>
            <a:noFill/>
          </a:ln>
        </p:spPr>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10_Custom Layout">
  <p:cSld name="10_Custom Layout">
    <p:spTree>
      <p:nvGrpSpPr>
        <p:cNvPr id="1" name="Shape 295"/>
        <p:cNvGrpSpPr/>
        <p:nvPr/>
      </p:nvGrpSpPr>
      <p:grpSpPr>
        <a:xfrm>
          <a:off x="0" y="0"/>
          <a:ext cx="0" cy="0"/>
          <a:chOff x="0" y="0"/>
          <a:chExt cx="0" cy="0"/>
        </a:xfrm>
      </p:grpSpPr>
      <p:sp>
        <p:nvSpPr>
          <p:cNvPr id="296" name="Google Shape;296;p130"/>
          <p:cNvSpPr>
            <a:spLocks noGrp="1"/>
          </p:cNvSpPr>
          <p:nvPr>
            <p:ph type="pic" idx="2"/>
          </p:nvPr>
        </p:nvSpPr>
        <p:spPr>
          <a:xfrm>
            <a:off x="275676" y="259792"/>
            <a:ext cx="7020941" cy="8167216"/>
          </a:xfrm>
          <a:prstGeom prst="rect">
            <a:avLst/>
          </a:prstGeom>
          <a:noFill/>
          <a:ln>
            <a:noFill/>
          </a:ln>
        </p:spPr>
      </p:sp>
      <p:sp>
        <p:nvSpPr>
          <p:cNvPr id="297" name="Google Shape;297;p130"/>
          <p:cNvSpPr>
            <a:spLocks noGrp="1"/>
          </p:cNvSpPr>
          <p:nvPr>
            <p:ph type="pic" idx="3"/>
          </p:nvPr>
        </p:nvSpPr>
        <p:spPr>
          <a:xfrm>
            <a:off x="7638588" y="259792"/>
            <a:ext cx="7020941" cy="8167216"/>
          </a:xfrm>
          <a:prstGeom prst="rect">
            <a:avLst/>
          </a:prstGeom>
          <a:noFill/>
          <a:ln>
            <a:noFill/>
          </a:ln>
        </p:spPr>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15_Custom Layout">
  <p:cSld name="15_Custom Layout">
    <p:spTree>
      <p:nvGrpSpPr>
        <p:cNvPr id="1" name="Shape 298"/>
        <p:cNvGrpSpPr/>
        <p:nvPr/>
      </p:nvGrpSpPr>
      <p:grpSpPr>
        <a:xfrm>
          <a:off x="0" y="0"/>
          <a:ext cx="0" cy="0"/>
          <a:chOff x="0" y="0"/>
          <a:chExt cx="0" cy="0"/>
        </a:xfrm>
      </p:grpSpPr>
      <p:sp>
        <p:nvSpPr>
          <p:cNvPr id="299" name="Google Shape;299;p131"/>
          <p:cNvSpPr>
            <a:spLocks noGrp="1"/>
          </p:cNvSpPr>
          <p:nvPr>
            <p:ph type="pic" idx="2"/>
          </p:nvPr>
        </p:nvSpPr>
        <p:spPr>
          <a:xfrm>
            <a:off x="275676" y="259792"/>
            <a:ext cx="7020941" cy="8167216"/>
          </a:xfrm>
          <a:prstGeom prst="rect">
            <a:avLst/>
          </a:prstGeom>
          <a:noFill/>
          <a:ln>
            <a:noFill/>
          </a:ln>
        </p:spPr>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16_Custom Layout">
  <p:cSld name="16_Custom Layout">
    <p:spTree>
      <p:nvGrpSpPr>
        <p:cNvPr id="1" name="Shape 306"/>
        <p:cNvGrpSpPr/>
        <p:nvPr/>
      </p:nvGrpSpPr>
      <p:grpSpPr>
        <a:xfrm>
          <a:off x="0" y="0"/>
          <a:ext cx="0" cy="0"/>
          <a:chOff x="0" y="0"/>
          <a:chExt cx="0" cy="0"/>
        </a:xfrm>
      </p:grpSpPr>
      <p:sp>
        <p:nvSpPr>
          <p:cNvPr id="307" name="Google Shape;307;p47"/>
          <p:cNvSpPr>
            <a:spLocks noGrp="1"/>
          </p:cNvSpPr>
          <p:nvPr>
            <p:ph type="pic" idx="2"/>
          </p:nvPr>
        </p:nvSpPr>
        <p:spPr>
          <a:xfrm>
            <a:off x="337906" y="2333776"/>
            <a:ext cx="3313287" cy="4019259"/>
          </a:xfrm>
          <a:prstGeom prst="rect">
            <a:avLst/>
          </a:prstGeom>
          <a:noFill/>
          <a:ln>
            <a:noFill/>
          </a:ln>
        </p:spPr>
      </p:sp>
      <p:sp>
        <p:nvSpPr>
          <p:cNvPr id="308" name="Google Shape;308;p47"/>
          <p:cNvSpPr>
            <a:spLocks noGrp="1"/>
          </p:cNvSpPr>
          <p:nvPr>
            <p:ph type="pic" idx="3"/>
          </p:nvPr>
        </p:nvSpPr>
        <p:spPr>
          <a:xfrm>
            <a:off x="3986608" y="2333774"/>
            <a:ext cx="3313287" cy="4019259"/>
          </a:xfrm>
          <a:prstGeom prst="rect">
            <a:avLst/>
          </a:prstGeom>
          <a:noFill/>
          <a:ln>
            <a:noFill/>
          </a:ln>
        </p:spPr>
      </p:sp>
      <p:sp>
        <p:nvSpPr>
          <p:cNvPr id="309" name="Google Shape;309;p47"/>
          <p:cNvSpPr>
            <a:spLocks noGrp="1"/>
          </p:cNvSpPr>
          <p:nvPr>
            <p:ph type="pic" idx="4"/>
          </p:nvPr>
        </p:nvSpPr>
        <p:spPr>
          <a:xfrm>
            <a:off x="7635310" y="2333776"/>
            <a:ext cx="3313287" cy="4019259"/>
          </a:xfrm>
          <a:prstGeom prst="rect">
            <a:avLst/>
          </a:prstGeom>
          <a:noFill/>
          <a:ln>
            <a:noFill/>
          </a:ln>
        </p:spPr>
      </p:sp>
      <p:sp>
        <p:nvSpPr>
          <p:cNvPr id="310" name="Google Shape;310;p47"/>
          <p:cNvSpPr>
            <a:spLocks noGrp="1"/>
          </p:cNvSpPr>
          <p:nvPr>
            <p:ph type="pic" idx="5"/>
          </p:nvPr>
        </p:nvSpPr>
        <p:spPr>
          <a:xfrm>
            <a:off x="11284012" y="2333776"/>
            <a:ext cx="3313287" cy="4019259"/>
          </a:xfrm>
          <a:prstGeom prst="rect">
            <a:avLst/>
          </a:prstGeom>
          <a:noFill/>
          <a:ln>
            <a:noFill/>
          </a:ln>
        </p:spPr>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11"/>
        <p:cNvGrpSpPr/>
        <p:nvPr/>
      </p:nvGrpSpPr>
      <p:grpSpPr>
        <a:xfrm>
          <a:off x="0" y="0"/>
          <a:ext cx="0" cy="0"/>
          <a:chOff x="0" y="0"/>
          <a:chExt cx="0" cy="0"/>
        </a:xfrm>
      </p:grpSpPr>
      <p:sp>
        <p:nvSpPr>
          <p:cNvPr id="312" name="Google Shape;312;p98"/>
          <p:cNvSpPr txBox="1">
            <a:spLocks noGrp="1"/>
          </p:cNvSpPr>
          <p:nvPr>
            <p:ph type="ctrTitle"/>
          </p:nvPr>
        </p:nvSpPr>
        <p:spPr>
          <a:xfrm>
            <a:off x="1866900" y="1421660"/>
            <a:ext cx="11201400" cy="3024293"/>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3" name="Google Shape;313;p98"/>
          <p:cNvSpPr txBox="1">
            <a:spLocks noGrp="1"/>
          </p:cNvSpPr>
          <p:nvPr>
            <p:ph type="subTitle" idx="1"/>
          </p:nvPr>
        </p:nvSpPr>
        <p:spPr>
          <a:xfrm>
            <a:off x="1866900" y="4562581"/>
            <a:ext cx="11201400" cy="2097299"/>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14" name="Google Shape;314;p98"/>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5" name="Google Shape;315;p98"/>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6" name="Google Shape;316;p98"/>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317"/>
        <p:cNvGrpSpPr/>
        <p:nvPr/>
      </p:nvGrpSpPr>
      <p:grpSpPr>
        <a:xfrm>
          <a:off x="0" y="0"/>
          <a:ext cx="0" cy="0"/>
          <a:chOff x="0" y="0"/>
          <a:chExt cx="0" cy="0"/>
        </a:xfrm>
      </p:grpSpPr>
      <p:sp>
        <p:nvSpPr>
          <p:cNvPr id="318" name="Google Shape;318;p99"/>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9" name="Google Shape;319;p99"/>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0" name="Google Shape;320;p99"/>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1" name="Google Shape;321;p99"/>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2" name="Google Shape;322;p99"/>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6"/>
        <p:cNvGrpSpPr/>
        <p:nvPr/>
      </p:nvGrpSpPr>
      <p:grpSpPr>
        <a:xfrm>
          <a:off x="0" y="0"/>
          <a:ext cx="0" cy="0"/>
          <a:chOff x="0" y="0"/>
          <a:chExt cx="0" cy="0"/>
        </a:xfrm>
      </p:grpSpPr>
      <p:sp>
        <p:nvSpPr>
          <p:cNvPr id="47" name="Google Shape;47;p55"/>
          <p:cNvSpPr txBox="1">
            <a:spLocks noGrp="1"/>
          </p:cNvSpPr>
          <p:nvPr>
            <p:ph type="title"/>
          </p:nvPr>
        </p:nvSpPr>
        <p:spPr>
          <a:xfrm>
            <a:off x="1028740"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55"/>
          <p:cNvSpPr txBox="1">
            <a:spLocks noGrp="1"/>
          </p:cNvSpPr>
          <p:nvPr>
            <p:ph type="body" idx="1"/>
          </p:nvPr>
        </p:nvSpPr>
        <p:spPr>
          <a:xfrm>
            <a:off x="1028742" y="2129473"/>
            <a:ext cx="6318289"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9" name="Google Shape;49;p55"/>
          <p:cNvSpPr txBox="1">
            <a:spLocks noGrp="1"/>
          </p:cNvSpPr>
          <p:nvPr>
            <p:ph type="body" idx="2"/>
          </p:nvPr>
        </p:nvSpPr>
        <p:spPr>
          <a:xfrm>
            <a:off x="1028742" y="3173095"/>
            <a:ext cx="6318289"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55"/>
          <p:cNvSpPr txBox="1">
            <a:spLocks noGrp="1"/>
          </p:cNvSpPr>
          <p:nvPr>
            <p:ph type="body" idx="3"/>
          </p:nvPr>
        </p:nvSpPr>
        <p:spPr>
          <a:xfrm>
            <a:off x="7560948" y="2129473"/>
            <a:ext cx="6349405"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1" name="Google Shape;51;p55"/>
          <p:cNvSpPr txBox="1">
            <a:spLocks noGrp="1"/>
          </p:cNvSpPr>
          <p:nvPr>
            <p:ph type="body" idx="4"/>
          </p:nvPr>
        </p:nvSpPr>
        <p:spPr>
          <a:xfrm>
            <a:off x="7560948" y="3173095"/>
            <a:ext cx="6349405"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55"/>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55"/>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55"/>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23"/>
        <p:cNvGrpSpPr/>
        <p:nvPr/>
      </p:nvGrpSpPr>
      <p:grpSpPr>
        <a:xfrm>
          <a:off x="0" y="0"/>
          <a:ext cx="0" cy="0"/>
          <a:chOff x="0" y="0"/>
          <a:chExt cx="0" cy="0"/>
        </a:xfrm>
      </p:grpSpPr>
      <p:sp>
        <p:nvSpPr>
          <p:cNvPr id="324" name="Google Shape;324;p100"/>
          <p:cNvSpPr txBox="1">
            <a:spLocks noGrp="1"/>
          </p:cNvSpPr>
          <p:nvPr>
            <p:ph type="title"/>
          </p:nvPr>
        </p:nvSpPr>
        <p:spPr>
          <a:xfrm>
            <a:off x="1019017" y="2165674"/>
            <a:ext cx="12881610" cy="361346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5" name="Google Shape;325;p100"/>
          <p:cNvSpPr txBox="1">
            <a:spLocks noGrp="1"/>
          </p:cNvSpPr>
          <p:nvPr>
            <p:ph type="body" idx="1"/>
          </p:nvPr>
        </p:nvSpPr>
        <p:spPr>
          <a:xfrm>
            <a:off x="1019017" y="5813325"/>
            <a:ext cx="12881610" cy="190023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26" name="Google Shape;326;p100"/>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7" name="Google Shape;327;p100"/>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8" name="Google Shape;328;p100"/>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9"/>
        <p:cNvGrpSpPr/>
        <p:nvPr/>
      </p:nvGrpSpPr>
      <p:grpSpPr>
        <a:xfrm>
          <a:off x="0" y="0"/>
          <a:ext cx="0" cy="0"/>
          <a:chOff x="0" y="0"/>
          <a:chExt cx="0" cy="0"/>
        </a:xfrm>
      </p:grpSpPr>
      <p:sp>
        <p:nvSpPr>
          <p:cNvPr id="330" name="Google Shape;330;p101"/>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1" name="Google Shape;331;p101"/>
          <p:cNvSpPr txBox="1">
            <a:spLocks noGrp="1"/>
          </p:cNvSpPr>
          <p:nvPr>
            <p:ph type="body" idx="1"/>
          </p:nvPr>
        </p:nvSpPr>
        <p:spPr>
          <a:xfrm>
            <a:off x="102679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2" name="Google Shape;332;p101"/>
          <p:cNvSpPr txBox="1">
            <a:spLocks noGrp="1"/>
          </p:cNvSpPr>
          <p:nvPr>
            <p:ph type="body" idx="2"/>
          </p:nvPr>
        </p:nvSpPr>
        <p:spPr>
          <a:xfrm>
            <a:off x="756094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3" name="Google Shape;333;p101"/>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4" name="Google Shape;334;p101"/>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5" name="Google Shape;335;p101"/>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36"/>
        <p:cNvGrpSpPr/>
        <p:nvPr/>
      </p:nvGrpSpPr>
      <p:grpSpPr>
        <a:xfrm>
          <a:off x="0" y="0"/>
          <a:ext cx="0" cy="0"/>
          <a:chOff x="0" y="0"/>
          <a:chExt cx="0" cy="0"/>
        </a:xfrm>
      </p:grpSpPr>
      <p:sp>
        <p:nvSpPr>
          <p:cNvPr id="337" name="Google Shape;337;p102"/>
          <p:cNvSpPr txBox="1">
            <a:spLocks noGrp="1"/>
          </p:cNvSpPr>
          <p:nvPr>
            <p:ph type="title"/>
          </p:nvPr>
        </p:nvSpPr>
        <p:spPr>
          <a:xfrm>
            <a:off x="1028740"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8" name="Google Shape;338;p102"/>
          <p:cNvSpPr txBox="1">
            <a:spLocks noGrp="1"/>
          </p:cNvSpPr>
          <p:nvPr>
            <p:ph type="body" idx="1"/>
          </p:nvPr>
        </p:nvSpPr>
        <p:spPr>
          <a:xfrm>
            <a:off x="1028742" y="2129473"/>
            <a:ext cx="6318289"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39" name="Google Shape;339;p102"/>
          <p:cNvSpPr txBox="1">
            <a:spLocks noGrp="1"/>
          </p:cNvSpPr>
          <p:nvPr>
            <p:ph type="body" idx="2"/>
          </p:nvPr>
        </p:nvSpPr>
        <p:spPr>
          <a:xfrm>
            <a:off x="1028742" y="3173095"/>
            <a:ext cx="6318289"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0" name="Google Shape;340;p102"/>
          <p:cNvSpPr txBox="1">
            <a:spLocks noGrp="1"/>
          </p:cNvSpPr>
          <p:nvPr>
            <p:ph type="body" idx="3"/>
          </p:nvPr>
        </p:nvSpPr>
        <p:spPr>
          <a:xfrm>
            <a:off x="7560948" y="2129473"/>
            <a:ext cx="6349405"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41" name="Google Shape;341;p102"/>
          <p:cNvSpPr txBox="1">
            <a:spLocks noGrp="1"/>
          </p:cNvSpPr>
          <p:nvPr>
            <p:ph type="body" idx="4"/>
          </p:nvPr>
        </p:nvSpPr>
        <p:spPr>
          <a:xfrm>
            <a:off x="7560948" y="3173095"/>
            <a:ext cx="6349405"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42" name="Google Shape;342;p102"/>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3" name="Google Shape;343;p102"/>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4" name="Google Shape;344;p102"/>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45"/>
        <p:cNvGrpSpPr/>
        <p:nvPr/>
      </p:nvGrpSpPr>
      <p:grpSpPr>
        <a:xfrm>
          <a:off x="0" y="0"/>
          <a:ext cx="0" cy="0"/>
          <a:chOff x="0" y="0"/>
          <a:chExt cx="0" cy="0"/>
        </a:xfrm>
      </p:grpSpPr>
      <p:sp>
        <p:nvSpPr>
          <p:cNvPr id="346" name="Google Shape;346;p103"/>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7" name="Google Shape;347;p103"/>
          <p:cNvSpPr txBox="1">
            <a:spLocks noGrp="1"/>
          </p:cNvSpPr>
          <p:nvPr>
            <p:ph type="body" idx="1"/>
          </p:nvPr>
        </p:nvSpPr>
        <p:spPr>
          <a:xfrm>
            <a:off x="6349405" y="1250744"/>
            <a:ext cx="7560945" cy="6173258"/>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348" name="Google Shape;348;p103"/>
          <p:cNvSpPr txBox="1">
            <a:spLocks noGrp="1"/>
          </p:cNvSpPr>
          <p:nvPr>
            <p:ph type="body" idx="2"/>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49" name="Google Shape;349;p103"/>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0" name="Google Shape;350;p103"/>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1" name="Google Shape;351;p103"/>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52"/>
        <p:cNvGrpSpPr/>
        <p:nvPr/>
      </p:nvGrpSpPr>
      <p:grpSpPr>
        <a:xfrm>
          <a:off x="0" y="0"/>
          <a:ext cx="0" cy="0"/>
          <a:chOff x="0" y="0"/>
          <a:chExt cx="0" cy="0"/>
        </a:xfrm>
      </p:grpSpPr>
      <p:sp>
        <p:nvSpPr>
          <p:cNvPr id="353" name="Google Shape;353;p104"/>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4" name="Google Shape;354;p104"/>
          <p:cNvSpPr>
            <a:spLocks noGrp="1"/>
          </p:cNvSpPr>
          <p:nvPr>
            <p:ph type="pic" idx="2"/>
          </p:nvPr>
        </p:nvSpPr>
        <p:spPr>
          <a:xfrm>
            <a:off x="6349405" y="1250744"/>
            <a:ext cx="7560945" cy="6173258"/>
          </a:xfrm>
          <a:prstGeom prst="rect">
            <a:avLst/>
          </a:prstGeom>
          <a:noFill/>
          <a:ln>
            <a:noFill/>
          </a:ln>
        </p:spPr>
      </p:sp>
      <p:sp>
        <p:nvSpPr>
          <p:cNvPr id="355" name="Google Shape;355;p104"/>
          <p:cNvSpPr txBox="1">
            <a:spLocks noGrp="1"/>
          </p:cNvSpPr>
          <p:nvPr>
            <p:ph type="body" idx="1"/>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356" name="Google Shape;356;p104"/>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7" name="Google Shape;357;p104"/>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8" name="Google Shape;358;p104"/>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359"/>
        <p:cNvGrpSpPr/>
        <p:nvPr/>
      </p:nvGrpSpPr>
      <p:grpSpPr>
        <a:xfrm>
          <a:off x="0" y="0"/>
          <a:ext cx="0" cy="0"/>
          <a:chOff x="0" y="0"/>
          <a:chExt cx="0" cy="0"/>
        </a:xfrm>
      </p:grpSpPr>
      <p:sp>
        <p:nvSpPr>
          <p:cNvPr id="360" name="Google Shape;360;p105"/>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1" name="Google Shape;361;p105"/>
          <p:cNvSpPr txBox="1">
            <a:spLocks noGrp="1"/>
          </p:cNvSpPr>
          <p:nvPr>
            <p:ph type="body" idx="1"/>
          </p:nvPr>
        </p:nvSpPr>
        <p:spPr>
          <a:xfrm rot="5400000">
            <a:off x="4711753" y="-1372499"/>
            <a:ext cx="5511695" cy="1288161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2" name="Google Shape;362;p105"/>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3" name="Google Shape;363;p105"/>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4" name="Google Shape;364;p105"/>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365"/>
        <p:cNvGrpSpPr/>
        <p:nvPr/>
      </p:nvGrpSpPr>
      <p:grpSpPr>
        <a:xfrm>
          <a:off x="0" y="0"/>
          <a:ext cx="0" cy="0"/>
          <a:chOff x="0" y="0"/>
          <a:chExt cx="0" cy="0"/>
        </a:xfrm>
      </p:grpSpPr>
      <p:sp>
        <p:nvSpPr>
          <p:cNvPr id="366" name="Google Shape;366;p106"/>
          <p:cNvSpPr txBox="1">
            <a:spLocks noGrp="1"/>
          </p:cNvSpPr>
          <p:nvPr>
            <p:ph type="title"/>
          </p:nvPr>
        </p:nvSpPr>
        <p:spPr>
          <a:xfrm rot="5400000">
            <a:off x="8617374" y="2533123"/>
            <a:ext cx="7361661" cy="322040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7" name="Google Shape;367;p106"/>
          <p:cNvSpPr txBox="1">
            <a:spLocks noGrp="1"/>
          </p:cNvSpPr>
          <p:nvPr>
            <p:ph type="body" idx="1"/>
          </p:nvPr>
        </p:nvSpPr>
        <p:spPr>
          <a:xfrm rot="5400000">
            <a:off x="2083224" y="-593934"/>
            <a:ext cx="7361661" cy="947451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8" name="Google Shape;368;p106"/>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9" name="Google Shape;369;p106"/>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0" name="Google Shape;370;p106"/>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matchingName="9_Custom Layout">
  <p:cSld name="9_Custom Layout">
    <p:spTree>
      <p:nvGrpSpPr>
        <p:cNvPr id="1" name="Shape 371"/>
        <p:cNvGrpSpPr/>
        <p:nvPr/>
      </p:nvGrpSpPr>
      <p:grpSpPr>
        <a:xfrm>
          <a:off x="0" y="0"/>
          <a:ext cx="0" cy="0"/>
          <a:chOff x="0" y="0"/>
          <a:chExt cx="0" cy="0"/>
        </a:xfrm>
      </p:grpSpPr>
      <p:sp>
        <p:nvSpPr>
          <p:cNvPr id="372" name="Google Shape;372;p107"/>
          <p:cNvSpPr>
            <a:spLocks noGrp="1"/>
          </p:cNvSpPr>
          <p:nvPr>
            <p:ph type="pic" idx="2"/>
          </p:nvPr>
        </p:nvSpPr>
        <p:spPr>
          <a:xfrm>
            <a:off x="0" y="0"/>
            <a:ext cx="7467600" cy="4343400"/>
          </a:xfrm>
          <a:prstGeom prst="rect">
            <a:avLst/>
          </a:prstGeom>
          <a:noFill/>
          <a:ln>
            <a:noFill/>
          </a:ln>
        </p:spPr>
      </p:sp>
      <p:sp>
        <p:nvSpPr>
          <p:cNvPr id="373" name="Google Shape;373;p107"/>
          <p:cNvSpPr>
            <a:spLocks noGrp="1"/>
          </p:cNvSpPr>
          <p:nvPr>
            <p:ph type="pic" idx="3"/>
          </p:nvPr>
        </p:nvSpPr>
        <p:spPr>
          <a:xfrm>
            <a:off x="7467600" y="0"/>
            <a:ext cx="7467600" cy="4343400"/>
          </a:xfrm>
          <a:prstGeom prst="rect">
            <a:avLst/>
          </a:prstGeom>
          <a:noFill/>
          <a:ln>
            <a:noFill/>
          </a:ln>
        </p:spPr>
      </p:sp>
      <p:sp>
        <p:nvSpPr>
          <p:cNvPr id="374" name="Google Shape;374;p107"/>
          <p:cNvSpPr txBox="1">
            <a:spLocks noGrp="1"/>
          </p:cNvSpPr>
          <p:nvPr>
            <p:ph type="body" idx="1"/>
          </p:nvPr>
        </p:nvSpPr>
        <p:spPr>
          <a:xfrm>
            <a:off x="0" y="4343400"/>
            <a:ext cx="7467600" cy="43434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800"/>
              <a:buFont typeface="Calibri"/>
              <a:buNone/>
              <a:defRPr/>
            </a:lvl1pPr>
            <a:lvl2pPr marL="914400" lvl="1" indent="-342900" algn="l">
              <a:lnSpc>
                <a:spcPct val="90000"/>
              </a:lnSpc>
              <a:spcBef>
                <a:spcPts val="500"/>
              </a:spcBef>
              <a:spcAft>
                <a:spcPts val="0"/>
              </a:spcAft>
              <a:buClr>
                <a:schemeClr val="dk1"/>
              </a:buClr>
              <a:buSzPts val="1800"/>
              <a:buChar char="•"/>
              <a:defRPr/>
            </a:lvl2pPr>
            <a:lvl3pPr marL="1371600" lvl="2" indent="-228600" algn="l">
              <a:lnSpc>
                <a:spcPct val="90000"/>
              </a:lnSpc>
              <a:spcBef>
                <a:spcPts val="500"/>
              </a:spcBef>
              <a:spcAft>
                <a:spcPts val="0"/>
              </a:spcAft>
              <a:buClr>
                <a:schemeClr val="dk1"/>
              </a:buClr>
              <a:buSzPts val="2000"/>
              <a:buFont typeface="Calibri"/>
              <a:buNone/>
              <a:defRPr/>
            </a:lvl3pPr>
            <a:lvl4pPr marL="1828800" lvl="3" indent="-228600" algn="l">
              <a:lnSpc>
                <a:spcPct val="90000"/>
              </a:lnSpc>
              <a:spcBef>
                <a:spcPts val="500"/>
              </a:spcBef>
              <a:spcAft>
                <a:spcPts val="0"/>
              </a:spcAft>
              <a:buClr>
                <a:schemeClr val="dk1"/>
              </a:buClr>
              <a:buSzPts val="1800"/>
              <a:buFont typeface="Calibri"/>
              <a:buNone/>
              <a:defRPr/>
            </a:lvl4pPr>
            <a:lvl5pPr marL="2286000" lvl="4" indent="-228600" algn="l">
              <a:lnSpc>
                <a:spcPct val="90000"/>
              </a:lnSpc>
              <a:spcBef>
                <a:spcPts val="500"/>
              </a:spcBef>
              <a:spcAft>
                <a:spcPts val="0"/>
              </a:spcAft>
              <a:buClr>
                <a:schemeClr val="dk1"/>
              </a:buClr>
              <a:buSzPts val="1800"/>
              <a:buFont typeface="Calibri"/>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5" name="Google Shape;375;p107"/>
          <p:cNvSpPr txBox="1">
            <a:spLocks noGrp="1"/>
          </p:cNvSpPr>
          <p:nvPr>
            <p:ph type="body" idx="4"/>
          </p:nvPr>
        </p:nvSpPr>
        <p:spPr>
          <a:xfrm>
            <a:off x="7467600" y="4343400"/>
            <a:ext cx="7467600" cy="43434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2800"/>
              <a:buFont typeface="Calibri"/>
              <a:buNone/>
              <a:defRPr/>
            </a:lvl1pPr>
            <a:lvl2pPr marL="914400" lvl="1" indent="-342900" algn="l">
              <a:lnSpc>
                <a:spcPct val="90000"/>
              </a:lnSpc>
              <a:spcBef>
                <a:spcPts val="500"/>
              </a:spcBef>
              <a:spcAft>
                <a:spcPts val="0"/>
              </a:spcAft>
              <a:buClr>
                <a:schemeClr val="dk1"/>
              </a:buClr>
              <a:buSzPts val="1800"/>
              <a:buChar char="•"/>
              <a:defRPr/>
            </a:lvl2pPr>
            <a:lvl3pPr marL="1371600" lvl="2" indent="-228600" algn="l">
              <a:lnSpc>
                <a:spcPct val="90000"/>
              </a:lnSpc>
              <a:spcBef>
                <a:spcPts val="500"/>
              </a:spcBef>
              <a:spcAft>
                <a:spcPts val="0"/>
              </a:spcAft>
              <a:buClr>
                <a:schemeClr val="dk1"/>
              </a:buClr>
              <a:buSzPts val="2000"/>
              <a:buFont typeface="Calibri"/>
              <a:buNone/>
              <a:defRPr/>
            </a:lvl3pPr>
            <a:lvl4pPr marL="1828800" lvl="3" indent="-228600" algn="l">
              <a:lnSpc>
                <a:spcPct val="90000"/>
              </a:lnSpc>
              <a:spcBef>
                <a:spcPts val="500"/>
              </a:spcBef>
              <a:spcAft>
                <a:spcPts val="0"/>
              </a:spcAft>
              <a:buClr>
                <a:schemeClr val="dk1"/>
              </a:buClr>
              <a:buSzPts val="1800"/>
              <a:buFont typeface="Calibri"/>
              <a:buNone/>
              <a:defRPr/>
            </a:lvl4pPr>
            <a:lvl5pPr marL="2286000" lvl="4" indent="-228600" algn="l">
              <a:lnSpc>
                <a:spcPct val="90000"/>
              </a:lnSpc>
              <a:spcBef>
                <a:spcPts val="500"/>
              </a:spcBef>
              <a:spcAft>
                <a:spcPts val="0"/>
              </a:spcAft>
              <a:buClr>
                <a:schemeClr val="dk1"/>
              </a:buClr>
              <a:buSzPts val="1800"/>
              <a:buFont typeface="Calibri"/>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376"/>
        <p:cNvGrpSpPr/>
        <p:nvPr/>
      </p:nvGrpSpPr>
      <p:grpSpPr>
        <a:xfrm>
          <a:off x="0" y="0"/>
          <a:ext cx="0" cy="0"/>
          <a:chOff x="0" y="0"/>
          <a:chExt cx="0" cy="0"/>
        </a:xfrm>
      </p:grpSpPr>
      <p:sp>
        <p:nvSpPr>
          <p:cNvPr id="377" name="Google Shape;377;p108"/>
          <p:cNvSpPr>
            <a:spLocks noGrp="1"/>
          </p:cNvSpPr>
          <p:nvPr>
            <p:ph type="pic" idx="2"/>
          </p:nvPr>
        </p:nvSpPr>
        <p:spPr>
          <a:xfrm>
            <a:off x="1646402" y="2884205"/>
            <a:ext cx="4145384" cy="4286384"/>
          </a:xfrm>
          <a:prstGeom prst="flowChartConnector">
            <a:avLst/>
          </a:prstGeom>
          <a:solidFill>
            <a:schemeClr val="lt1"/>
          </a:solidFill>
          <a:ln>
            <a:noFill/>
          </a:ln>
        </p:spPr>
      </p:sp>
      <p:sp>
        <p:nvSpPr>
          <p:cNvPr id="378" name="Google Shape;378;p108"/>
          <p:cNvSpPr txBox="1">
            <a:spLocks noGrp="1"/>
          </p:cNvSpPr>
          <p:nvPr>
            <p:ph type="body" idx="1"/>
          </p:nvPr>
        </p:nvSpPr>
        <p:spPr>
          <a:xfrm>
            <a:off x="1029000" y="969000"/>
            <a:ext cx="5468400" cy="1368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9" name="Google Shape;379;p108"/>
          <p:cNvSpPr txBox="1">
            <a:spLocks noGrp="1"/>
          </p:cNvSpPr>
          <p:nvPr>
            <p:ph type="body" idx="3"/>
          </p:nvPr>
        </p:nvSpPr>
        <p:spPr>
          <a:xfrm>
            <a:off x="7114804" y="3038581"/>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0" name="Google Shape;380;p108"/>
          <p:cNvSpPr txBox="1">
            <a:spLocks noGrp="1"/>
          </p:cNvSpPr>
          <p:nvPr>
            <p:ph type="body" idx="4"/>
          </p:nvPr>
        </p:nvSpPr>
        <p:spPr>
          <a:xfrm>
            <a:off x="7114804" y="3668805"/>
            <a:ext cx="6880304" cy="912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1" name="Google Shape;381;p108"/>
          <p:cNvSpPr txBox="1">
            <a:spLocks noGrp="1"/>
          </p:cNvSpPr>
          <p:nvPr>
            <p:ph type="body" idx="5"/>
          </p:nvPr>
        </p:nvSpPr>
        <p:spPr>
          <a:xfrm>
            <a:off x="1822802" y="7527594"/>
            <a:ext cx="4145384" cy="38038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2" name="Google Shape;382;p108"/>
          <p:cNvSpPr txBox="1">
            <a:spLocks noGrp="1"/>
          </p:cNvSpPr>
          <p:nvPr>
            <p:ph type="body" idx="6"/>
          </p:nvPr>
        </p:nvSpPr>
        <p:spPr>
          <a:xfrm>
            <a:off x="7114804" y="4989976"/>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3" name="Google Shape;383;p108"/>
          <p:cNvSpPr txBox="1">
            <a:spLocks noGrp="1"/>
          </p:cNvSpPr>
          <p:nvPr>
            <p:ph type="body" idx="7"/>
          </p:nvPr>
        </p:nvSpPr>
        <p:spPr>
          <a:xfrm>
            <a:off x="7114804" y="5620200"/>
            <a:ext cx="6880304" cy="912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matchingName="7_Custom Layout">
  <p:cSld name="7_Custom Layout">
    <p:spTree>
      <p:nvGrpSpPr>
        <p:cNvPr id="1" name="Shape 384"/>
        <p:cNvGrpSpPr/>
        <p:nvPr/>
      </p:nvGrpSpPr>
      <p:grpSpPr>
        <a:xfrm>
          <a:off x="0" y="0"/>
          <a:ext cx="0" cy="0"/>
          <a:chOff x="0" y="0"/>
          <a:chExt cx="0" cy="0"/>
        </a:xfrm>
      </p:grpSpPr>
      <p:sp>
        <p:nvSpPr>
          <p:cNvPr id="385" name="Google Shape;385;p109"/>
          <p:cNvSpPr>
            <a:spLocks noGrp="1"/>
          </p:cNvSpPr>
          <p:nvPr>
            <p:ph type="pic" idx="2"/>
          </p:nvPr>
        </p:nvSpPr>
        <p:spPr>
          <a:xfrm>
            <a:off x="763066" y="1113636"/>
            <a:ext cx="6247049" cy="6459529"/>
          </a:xfrm>
          <a:prstGeom prst="flowChartConnector">
            <a:avLst/>
          </a:prstGeom>
          <a:solidFill>
            <a:schemeClr val="lt1"/>
          </a:solidFill>
          <a:ln>
            <a:noFill/>
          </a:ln>
        </p:spPr>
      </p:sp>
      <p:sp>
        <p:nvSpPr>
          <p:cNvPr id="386" name="Google Shape;386;p109"/>
          <p:cNvSpPr txBox="1">
            <a:spLocks noGrp="1"/>
          </p:cNvSpPr>
          <p:nvPr>
            <p:ph type="body" idx="1"/>
          </p:nvPr>
        </p:nvSpPr>
        <p:spPr>
          <a:xfrm>
            <a:off x="7345828" y="2421667"/>
            <a:ext cx="7589376" cy="158409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87" name="Google Shape;387;p109"/>
          <p:cNvSpPr txBox="1">
            <a:spLocks noGrp="1"/>
          </p:cNvSpPr>
          <p:nvPr>
            <p:ph type="body" idx="3"/>
          </p:nvPr>
        </p:nvSpPr>
        <p:spPr>
          <a:xfrm>
            <a:off x="7603696" y="5053871"/>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5"/>
        <p:cNvGrpSpPr/>
        <p:nvPr/>
      </p:nvGrpSpPr>
      <p:grpSpPr>
        <a:xfrm>
          <a:off x="0" y="0"/>
          <a:ext cx="0" cy="0"/>
          <a:chOff x="0" y="0"/>
          <a:chExt cx="0" cy="0"/>
        </a:xfrm>
      </p:grpSpPr>
      <p:sp>
        <p:nvSpPr>
          <p:cNvPr id="56" name="Google Shape;56;p56"/>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56"/>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56"/>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56"/>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matchingName="13_Custom Layout">
  <p:cSld name="13_Custom Layout">
    <p:spTree>
      <p:nvGrpSpPr>
        <p:cNvPr id="1" name="Shape 388"/>
        <p:cNvGrpSpPr/>
        <p:nvPr/>
      </p:nvGrpSpPr>
      <p:grpSpPr>
        <a:xfrm>
          <a:off x="0" y="0"/>
          <a:ext cx="0" cy="0"/>
          <a:chOff x="0" y="0"/>
          <a:chExt cx="0" cy="0"/>
        </a:xfrm>
      </p:grpSpPr>
      <p:sp>
        <p:nvSpPr>
          <p:cNvPr id="389" name="Google Shape;389;p110"/>
          <p:cNvSpPr>
            <a:spLocks noGrp="1"/>
          </p:cNvSpPr>
          <p:nvPr>
            <p:ph type="pic" idx="2"/>
          </p:nvPr>
        </p:nvSpPr>
        <p:spPr>
          <a:xfrm>
            <a:off x="-2757604" y="-1723922"/>
            <a:ext cx="10361295" cy="10713712"/>
          </a:xfrm>
          <a:prstGeom prst="flowChartConnector">
            <a:avLst/>
          </a:prstGeom>
          <a:solidFill>
            <a:schemeClr val="lt1"/>
          </a:solidFill>
          <a:ln>
            <a:noFill/>
          </a:ln>
        </p:spPr>
      </p:sp>
      <p:sp>
        <p:nvSpPr>
          <p:cNvPr id="390" name="Google Shape;390;p110"/>
          <p:cNvSpPr txBox="1">
            <a:spLocks noGrp="1"/>
          </p:cNvSpPr>
          <p:nvPr>
            <p:ph type="body" idx="1"/>
          </p:nvPr>
        </p:nvSpPr>
        <p:spPr>
          <a:xfrm>
            <a:off x="7345828" y="2421667"/>
            <a:ext cx="7589376" cy="158409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1" name="Google Shape;391;p110"/>
          <p:cNvSpPr txBox="1">
            <a:spLocks noGrp="1"/>
          </p:cNvSpPr>
          <p:nvPr>
            <p:ph type="body" idx="3"/>
          </p:nvPr>
        </p:nvSpPr>
        <p:spPr>
          <a:xfrm>
            <a:off x="7603696" y="5053871"/>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matchingName="11_Custom Layout">
  <p:cSld name="11_Custom Layout">
    <p:spTree>
      <p:nvGrpSpPr>
        <p:cNvPr id="1" name="Shape 392"/>
        <p:cNvGrpSpPr/>
        <p:nvPr/>
      </p:nvGrpSpPr>
      <p:grpSpPr>
        <a:xfrm>
          <a:off x="0" y="0"/>
          <a:ext cx="0" cy="0"/>
          <a:chOff x="0" y="0"/>
          <a:chExt cx="0" cy="0"/>
        </a:xfrm>
      </p:grpSpPr>
      <p:sp>
        <p:nvSpPr>
          <p:cNvPr id="393" name="Google Shape;393;p111"/>
          <p:cNvSpPr>
            <a:spLocks noGrp="1"/>
          </p:cNvSpPr>
          <p:nvPr>
            <p:ph type="pic" idx="2"/>
          </p:nvPr>
        </p:nvSpPr>
        <p:spPr>
          <a:xfrm>
            <a:off x="4906286" y="850640"/>
            <a:ext cx="5122635" cy="5296871"/>
          </a:xfrm>
          <a:prstGeom prst="flowChartConnector">
            <a:avLst/>
          </a:prstGeom>
          <a:solidFill>
            <a:schemeClr val="lt1"/>
          </a:solidFill>
          <a:ln>
            <a:noFill/>
          </a:ln>
        </p:spPr>
      </p:sp>
      <p:sp>
        <p:nvSpPr>
          <p:cNvPr id="394" name="Google Shape;394;p111"/>
          <p:cNvSpPr txBox="1">
            <a:spLocks noGrp="1"/>
          </p:cNvSpPr>
          <p:nvPr>
            <p:ph type="body" idx="1"/>
          </p:nvPr>
        </p:nvSpPr>
        <p:spPr>
          <a:xfrm>
            <a:off x="4413051" y="6542857"/>
            <a:ext cx="7589376" cy="158409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5" name="Google Shape;395;p111"/>
          <p:cNvSpPr txBox="1">
            <a:spLocks noGrp="1"/>
          </p:cNvSpPr>
          <p:nvPr>
            <p:ph type="body" idx="3"/>
          </p:nvPr>
        </p:nvSpPr>
        <p:spPr>
          <a:xfrm>
            <a:off x="4505873" y="7645974"/>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396"/>
        <p:cNvGrpSpPr/>
        <p:nvPr/>
      </p:nvGrpSpPr>
      <p:grpSpPr>
        <a:xfrm>
          <a:off x="0" y="0"/>
          <a:ext cx="0" cy="0"/>
          <a:chOff x="0" y="0"/>
          <a:chExt cx="0" cy="0"/>
        </a:xfrm>
      </p:grpSpPr>
      <p:sp>
        <p:nvSpPr>
          <p:cNvPr id="397" name="Google Shape;397;p112"/>
          <p:cNvSpPr>
            <a:spLocks noGrp="1"/>
          </p:cNvSpPr>
          <p:nvPr>
            <p:ph type="pic" idx="2"/>
          </p:nvPr>
        </p:nvSpPr>
        <p:spPr>
          <a:xfrm>
            <a:off x="7379556" y="253365"/>
            <a:ext cx="7328654" cy="8180070"/>
          </a:xfrm>
          <a:prstGeom prst="rect">
            <a:avLst/>
          </a:prstGeom>
          <a:noFill/>
          <a:ln>
            <a:noFill/>
          </a:ln>
        </p:spPr>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matchingName="14_Custom Layout">
  <p:cSld name="14_Custom Layout">
    <p:spTree>
      <p:nvGrpSpPr>
        <p:cNvPr id="1" name="Shape 398"/>
        <p:cNvGrpSpPr/>
        <p:nvPr/>
      </p:nvGrpSpPr>
      <p:grpSpPr>
        <a:xfrm>
          <a:off x="0" y="0"/>
          <a:ext cx="0" cy="0"/>
          <a:chOff x="0" y="0"/>
          <a:chExt cx="0" cy="0"/>
        </a:xfrm>
      </p:grpSpPr>
      <p:sp>
        <p:nvSpPr>
          <p:cNvPr id="399" name="Google Shape;399;p113"/>
          <p:cNvSpPr>
            <a:spLocks noGrp="1"/>
          </p:cNvSpPr>
          <p:nvPr>
            <p:ph type="pic" idx="2"/>
          </p:nvPr>
        </p:nvSpPr>
        <p:spPr>
          <a:xfrm rot="325581">
            <a:off x="7611008" y="896753"/>
            <a:ext cx="5289550" cy="6893305"/>
          </a:xfrm>
          <a:prstGeom prst="rect">
            <a:avLst/>
          </a:prstGeom>
          <a:noFill/>
          <a:ln>
            <a:noFill/>
          </a:ln>
        </p:spPr>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matchingName="12_Custom Layout">
  <p:cSld name="12_Custom Layout">
    <p:spTree>
      <p:nvGrpSpPr>
        <p:cNvPr id="1" name="Shape 400"/>
        <p:cNvGrpSpPr/>
        <p:nvPr/>
      </p:nvGrpSpPr>
      <p:grpSpPr>
        <a:xfrm>
          <a:off x="0" y="0"/>
          <a:ext cx="0" cy="0"/>
          <a:chOff x="0" y="0"/>
          <a:chExt cx="0" cy="0"/>
        </a:xfrm>
      </p:grpSpPr>
      <p:sp>
        <p:nvSpPr>
          <p:cNvPr id="401" name="Google Shape;401;p114"/>
          <p:cNvSpPr>
            <a:spLocks noGrp="1"/>
          </p:cNvSpPr>
          <p:nvPr>
            <p:ph type="pic" idx="2"/>
          </p:nvPr>
        </p:nvSpPr>
        <p:spPr>
          <a:xfrm>
            <a:off x="1615502" y="1632005"/>
            <a:ext cx="5244410" cy="5422790"/>
          </a:xfrm>
          <a:prstGeom prst="rect">
            <a:avLst/>
          </a:prstGeom>
          <a:noFill/>
          <a:ln>
            <a:noFill/>
          </a:ln>
        </p:spPr>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matchingName="10_Custom Layout">
  <p:cSld name="10_Custom Layout">
    <p:spTree>
      <p:nvGrpSpPr>
        <p:cNvPr id="1" name="Shape 402"/>
        <p:cNvGrpSpPr/>
        <p:nvPr/>
      </p:nvGrpSpPr>
      <p:grpSpPr>
        <a:xfrm>
          <a:off x="0" y="0"/>
          <a:ext cx="0" cy="0"/>
          <a:chOff x="0" y="0"/>
          <a:chExt cx="0" cy="0"/>
        </a:xfrm>
      </p:grpSpPr>
      <p:sp>
        <p:nvSpPr>
          <p:cNvPr id="403" name="Google Shape;403;p115"/>
          <p:cNvSpPr>
            <a:spLocks noGrp="1"/>
          </p:cNvSpPr>
          <p:nvPr>
            <p:ph type="pic" idx="2"/>
          </p:nvPr>
        </p:nvSpPr>
        <p:spPr>
          <a:xfrm>
            <a:off x="275676" y="259792"/>
            <a:ext cx="7020941" cy="8167216"/>
          </a:xfrm>
          <a:prstGeom prst="rect">
            <a:avLst/>
          </a:prstGeom>
          <a:noFill/>
          <a:ln>
            <a:noFill/>
          </a:ln>
        </p:spPr>
      </p:sp>
      <p:sp>
        <p:nvSpPr>
          <p:cNvPr id="404" name="Google Shape;404;p115"/>
          <p:cNvSpPr>
            <a:spLocks noGrp="1"/>
          </p:cNvSpPr>
          <p:nvPr>
            <p:ph type="pic" idx="3"/>
          </p:nvPr>
        </p:nvSpPr>
        <p:spPr>
          <a:xfrm>
            <a:off x="7638588" y="259792"/>
            <a:ext cx="7020941" cy="8167216"/>
          </a:xfrm>
          <a:prstGeom prst="rect">
            <a:avLst/>
          </a:prstGeom>
          <a:noFill/>
          <a:ln>
            <a:noFill/>
          </a:ln>
        </p:spPr>
      </p:sp>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matchingName="15_Custom Layout">
  <p:cSld name="15_Custom Layout">
    <p:spTree>
      <p:nvGrpSpPr>
        <p:cNvPr id="1" name="Shape 405"/>
        <p:cNvGrpSpPr/>
        <p:nvPr/>
      </p:nvGrpSpPr>
      <p:grpSpPr>
        <a:xfrm>
          <a:off x="0" y="0"/>
          <a:ext cx="0" cy="0"/>
          <a:chOff x="0" y="0"/>
          <a:chExt cx="0" cy="0"/>
        </a:xfrm>
      </p:grpSpPr>
      <p:sp>
        <p:nvSpPr>
          <p:cNvPr id="406" name="Google Shape;406;p116"/>
          <p:cNvSpPr>
            <a:spLocks noGrp="1"/>
          </p:cNvSpPr>
          <p:nvPr>
            <p:ph type="pic" idx="2"/>
          </p:nvPr>
        </p:nvSpPr>
        <p:spPr>
          <a:xfrm>
            <a:off x="275676" y="259792"/>
            <a:ext cx="7020941" cy="8167216"/>
          </a:xfrm>
          <a:prstGeom prst="rect">
            <a:avLst/>
          </a:prstGeom>
          <a:noFill/>
          <a:ln>
            <a:noFill/>
          </a:ln>
        </p:spPr>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407"/>
        <p:cNvGrpSpPr/>
        <p:nvPr/>
      </p:nvGrpSpPr>
      <p:grpSpPr>
        <a:xfrm>
          <a:off x="0" y="0"/>
          <a:ext cx="0" cy="0"/>
          <a:chOff x="0" y="0"/>
          <a:chExt cx="0" cy="0"/>
        </a:xfrm>
      </p:grpSpPr>
      <p:sp>
        <p:nvSpPr>
          <p:cNvPr id="408" name="Google Shape;408;p117"/>
          <p:cNvSpPr>
            <a:spLocks noGrp="1"/>
          </p:cNvSpPr>
          <p:nvPr>
            <p:ph type="pic" idx="2"/>
          </p:nvPr>
        </p:nvSpPr>
        <p:spPr>
          <a:xfrm>
            <a:off x="0" y="0"/>
            <a:ext cx="7467600" cy="4343400"/>
          </a:xfrm>
          <a:prstGeom prst="rect">
            <a:avLst/>
          </a:prstGeom>
          <a:noFill/>
          <a:ln>
            <a:noFill/>
          </a:ln>
        </p:spPr>
      </p:sp>
      <p:sp>
        <p:nvSpPr>
          <p:cNvPr id="409" name="Google Shape;409;p117"/>
          <p:cNvSpPr>
            <a:spLocks noGrp="1"/>
          </p:cNvSpPr>
          <p:nvPr>
            <p:ph type="pic" idx="3"/>
          </p:nvPr>
        </p:nvSpPr>
        <p:spPr>
          <a:xfrm>
            <a:off x="0" y="4343400"/>
            <a:ext cx="7467600" cy="4343400"/>
          </a:xfrm>
          <a:prstGeom prst="rect">
            <a:avLst/>
          </a:prstGeom>
          <a:noFill/>
          <a:ln>
            <a:noFill/>
          </a:ln>
        </p:spPr>
      </p:sp>
      <p:sp>
        <p:nvSpPr>
          <p:cNvPr id="410" name="Google Shape;410;p117"/>
          <p:cNvSpPr>
            <a:spLocks noGrp="1"/>
          </p:cNvSpPr>
          <p:nvPr>
            <p:ph type="pic" idx="4"/>
          </p:nvPr>
        </p:nvSpPr>
        <p:spPr>
          <a:xfrm>
            <a:off x="7467600" y="0"/>
            <a:ext cx="7467600" cy="4343400"/>
          </a:xfrm>
          <a:prstGeom prst="rect">
            <a:avLst/>
          </a:prstGeom>
          <a:noFill/>
          <a:ln>
            <a:noFill/>
          </a:ln>
        </p:spPr>
      </p:sp>
      <p:sp>
        <p:nvSpPr>
          <p:cNvPr id="411" name="Google Shape;411;p117"/>
          <p:cNvSpPr>
            <a:spLocks noGrp="1"/>
          </p:cNvSpPr>
          <p:nvPr>
            <p:ph type="pic" idx="5"/>
          </p:nvPr>
        </p:nvSpPr>
        <p:spPr>
          <a:xfrm>
            <a:off x="7467600" y="4343400"/>
            <a:ext cx="7467600" cy="4343400"/>
          </a:xfrm>
          <a:prstGeom prst="rect">
            <a:avLst/>
          </a:prstGeom>
          <a:noFill/>
          <a:ln>
            <a:noFill/>
          </a:ln>
        </p:spPr>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418"/>
        <p:cNvGrpSpPr/>
        <p:nvPr/>
      </p:nvGrpSpPr>
      <p:grpSpPr>
        <a:xfrm>
          <a:off x="0" y="0"/>
          <a:ext cx="0" cy="0"/>
          <a:chOff x="0" y="0"/>
          <a:chExt cx="0" cy="0"/>
        </a:xfrm>
      </p:grpSpPr>
      <p:sp>
        <p:nvSpPr>
          <p:cNvPr id="419" name="Google Shape;419;p49"/>
          <p:cNvSpPr>
            <a:spLocks noGrp="1"/>
          </p:cNvSpPr>
          <p:nvPr>
            <p:ph type="pic" idx="2"/>
          </p:nvPr>
        </p:nvSpPr>
        <p:spPr>
          <a:xfrm>
            <a:off x="1646402" y="2884205"/>
            <a:ext cx="4145384" cy="4286384"/>
          </a:xfrm>
          <a:prstGeom prst="flowChartConnector">
            <a:avLst/>
          </a:prstGeom>
          <a:solidFill>
            <a:schemeClr val="lt1"/>
          </a:solidFill>
          <a:ln>
            <a:noFill/>
          </a:ln>
        </p:spPr>
      </p:sp>
      <p:sp>
        <p:nvSpPr>
          <p:cNvPr id="420" name="Google Shape;420;p49"/>
          <p:cNvSpPr txBox="1">
            <a:spLocks noGrp="1"/>
          </p:cNvSpPr>
          <p:nvPr>
            <p:ph type="body" idx="1"/>
          </p:nvPr>
        </p:nvSpPr>
        <p:spPr>
          <a:xfrm>
            <a:off x="1029000" y="969000"/>
            <a:ext cx="5468400" cy="1368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4000"/>
              <a:buFont typeface="Calibri"/>
              <a:buNone/>
              <a:defRPr sz="40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1" name="Google Shape;421;p49"/>
          <p:cNvSpPr txBox="1">
            <a:spLocks noGrp="1"/>
          </p:cNvSpPr>
          <p:nvPr>
            <p:ph type="body" idx="3"/>
          </p:nvPr>
        </p:nvSpPr>
        <p:spPr>
          <a:xfrm>
            <a:off x="7114804" y="3038581"/>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2" name="Google Shape;422;p49"/>
          <p:cNvSpPr txBox="1">
            <a:spLocks noGrp="1"/>
          </p:cNvSpPr>
          <p:nvPr>
            <p:ph type="body" idx="4"/>
          </p:nvPr>
        </p:nvSpPr>
        <p:spPr>
          <a:xfrm>
            <a:off x="7114804" y="3668805"/>
            <a:ext cx="6880304" cy="912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3" name="Google Shape;423;p49"/>
          <p:cNvSpPr txBox="1">
            <a:spLocks noGrp="1"/>
          </p:cNvSpPr>
          <p:nvPr>
            <p:ph type="body" idx="5"/>
          </p:nvPr>
        </p:nvSpPr>
        <p:spPr>
          <a:xfrm>
            <a:off x="1822802" y="7527594"/>
            <a:ext cx="4145384" cy="380380"/>
          </a:xfrm>
          <a:prstGeom prst="rect">
            <a:avLst/>
          </a:prstGeom>
          <a:noFill/>
          <a:ln>
            <a:noFill/>
          </a:ln>
        </p:spPr>
        <p:txBody>
          <a:bodyPr spcFirstLastPara="1" wrap="square" lIns="91425" tIns="45700" rIns="91425" bIns="45700" anchor="t" anchorCtr="0">
            <a:noAutofit/>
          </a:bodyPr>
          <a:lstStyle>
            <a:lvl1pPr marL="457200" lvl="0" indent="-228600" algn="ctr">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4" name="Google Shape;424;p49"/>
          <p:cNvSpPr txBox="1">
            <a:spLocks noGrp="1"/>
          </p:cNvSpPr>
          <p:nvPr>
            <p:ph type="body" idx="6"/>
          </p:nvPr>
        </p:nvSpPr>
        <p:spPr>
          <a:xfrm>
            <a:off x="7114804" y="4989976"/>
            <a:ext cx="6880304" cy="575225"/>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2800"/>
              <a:buFont typeface="Calibri"/>
              <a:buNone/>
              <a:defRPr>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5" name="Google Shape;425;p49"/>
          <p:cNvSpPr txBox="1">
            <a:spLocks noGrp="1"/>
          </p:cNvSpPr>
          <p:nvPr>
            <p:ph type="body" idx="7"/>
          </p:nvPr>
        </p:nvSpPr>
        <p:spPr>
          <a:xfrm>
            <a:off x="7114804" y="5620200"/>
            <a:ext cx="6880304" cy="9120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lt1"/>
              </a:buClr>
              <a:buSzPts val="1400"/>
              <a:buFont typeface="Calibri"/>
              <a:buNone/>
              <a:defRPr sz="14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26"/>
        <p:cNvGrpSpPr/>
        <p:nvPr/>
      </p:nvGrpSpPr>
      <p:grpSpPr>
        <a:xfrm>
          <a:off x="0" y="0"/>
          <a:ext cx="0" cy="0"/>
          <a:chOff x="0" y="0"/>
          <a:chExt cx="0" cy="0"/>
        </a:xfrm>
      </p:grpSpPr>
      <p:sp>
        <p:nvSpPr>
          <p:cNvPr id="427" name="Google Shape;427;p132"/>
          <p:cNvSpPr txBox="1">
            <a:spLocks noGrp="1"/>
          </p:cNvSpPr>
          <p:nvPr>
            <p:ph type="ctrTitle"/>
          </p:nvPr>
        </p:nvSpPr>
        <p:spPr>
          <a:xfrm>
            <a:off x="1866900" y="1421660"/>
            <a:ext cx="11201400" cy="3024293"/>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8" name="Google Shape;428;p132"/>
          <p:cNvSpPr txBox="1">
            <a:spLocks noGrp="1"/>
          </p:cNvSpPr>
          <p:nvPr>
            <p:ph type="subTitle" idx="1"/>
          </p:nvPr>
        </p:nvSpPr>
        <p:spPr>
          <a:xfrm>
            <a:off x="1866900" y="4562581"/>
            <a:ext cx="11201400" cy="2097299"/>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429" name="Google Shape;429;p132"/>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0" name="Google Shape;430;p132"/>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1" name="Google Shape;431;p132"/>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0"/>
        <p:cNvGrpSpPr/>
        <p:nvPr/>
      </p:nvGrpSpPr>
      <p:grpSpPr>
        <a:xfrm>
          <a:off x="0" y="0"/>
          <a:ext cx="0" cy="0"/>
          <a:chOff x="0" y="0"/>
          <a:chExt cx="0" cy="0"/>
        </a:xfrm>
      </p:grpSpPr>
      <p:sp>
        <p:nvSpPr>
          <p:cNvPr id="61" name="Google Shape;61;p57"/>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57"/>
          <p:cNvSpPr txBox="1">
            <a:spLocks noGrp="1"/>
          </p:cNvSpPr>
          <p:nvPr>
            <p:ph type="body" idx="1"/>
          </p:nvPr>
        </p:nvSpPr>
        <p:spPr>
          <a:xfrm>
            <a:off x="6349405" y="1250744"/>
            <a:ext cx="7560945" cy="6173258"/>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3" name="Google Shape;63;p57"/>
          <p:cNvSpPr txBox="1">
            <a:spLocks noGrp="1"/>
          </p:cNvSpPr>
          <p:nvPr>
            <p:ph type="body" idx="2"/>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4" name="Google Shape;64;p57"/>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57"/>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57"/>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432"/>
        <p:cNvGrpSpPr/>
        <p:nvPr/>
      </p:nvGrpSpPr>
      <p:grpSpPr>
        <a:xfrm>
          <a:off x="0" y="0"/>
          <a:ext cx="0" cy="0"/>
          <a:chOff x="0" y="0"/>
          <a:chExt cx="0" cy="0"/>
        </a:xfrm>
      </p:grpSpPr>
      <p:sp>
        <p:nvSpPr>
          <p:cNvPr id="433" name="Google Shape;433;p133"/>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4" name="Google Shape;434;p133"/>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5" name="Google Shape;435;p133"/>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6" name="Google Shape;436;p133"/>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7" name="Google Shape;437;p133"/>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8"/>
        <p:cNvGrpSpPr/>
        <p:nvPr/>
      </p:nvGrpSpPr>
      <p:grpSpPr>
        <a:xfrm>
          <a:off x="0" y="0"/>
          <a:ext cx="0" cy="0"/>
          <a:chOff x="0" y="0"/>
          <a:chExt cx="0" cy="0"/>
        </a:xfrm>
      </p:grpSpPr>
      <p:sp>
        <p:nvSpPr>
          <p:cNvPr id="439" name="Google Shape;439;p134"/>
          <p:cNvSpPr txBox="1">
            <a:spLocks noGrp="1"/>
          </p:cNvSpPr>
          <p:nvPr>
            <p:ph type="title"/>
          </p:nvPr>
        </p:nvSpPr>
        <p:spPr>
          <a:xfrm>
            <a:off x="1019017" y="2165674"/>
            <a:ext cx="12881610" cy="361346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0" name="Google Shape;440;p134"/>
          <p:cNvSpPr txBox="1">
            <a:spLocks noGrp="1"/>
          </p:cNvSpPr>
          <p:nvPr>
            <p:ph type="body" idx="1"/>
          </p:nvPr>
        </p:nvSpPr>
        <p:spPr>
          <a:xfrm>
            <a:off x="1019017" y="5813325"/>
            <a:ext cx="12881610" cy="190023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41" name="Google Shape;441;p134"/>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2" name="Google Shape;442;p134"/>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3" name="Google Shape;443;p134"/>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44"/>
        <p:cNvGrpSpPr/>
        <p:nvPr/>
      </p:nvGrpSpPr>
      <p:grpSpPr>
        <a:xfrm>
          <a:off x="0" y="0"/>
          <a:ext cx="0" cy="0"/>
          <a:chOff x="0" y="0"/>
          <a:chExt cx="0" cy="0"/>
        </a:xfrm>
      </p:grpSpPr>
      <p:sp>
        <p:nvSpPr>
          <p:cNvPr id="445" name="Google Shape;445;p135"/>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6" name="Google Shape;446;p135"/>
          <p:cNvSpPr txBox="1">
            <a:spLocks noGrp="1"/>
          </p:cNvSpPr>
          <p:nvPr>
            <p:ph type="body" idx="1"/>
          </p:nvPr>
        </p:nvSpPr>
        <p:spPr>
          <a:xfrm>
            <a:off x="102679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7" name="Google Shape;447;p135"/>
          <p:cNvSpPr txBox="1">
            <a:spLocks noGrp="1"/>
          </p:cNvSpPr>
          <p:nvPr>
            <p:ph type="body" idx="2"/>
          </p:nvPr>
        </p:nvSpPr>
        <p:spPr>
          <a:xfrm>
            <a:off x="7560945" y="2312458"/>
            <a:ext cx="6347460" cy="551169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8" name="Google Shape;448;p135"/>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9" name="Google Shape;449;p135"/>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0" name="Google Shape;450;p135"/>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51"/>
        <p:cNvGrpSpPr/>
        <p:nvPr/>
      </p:nvGrpSpPr>
      <p:grpSpPr>
        <a:xfrm>
          <a:off x="0" y="0"/>
          <a:ext cx="0" cy="0"/>
          <a:chOff x="0" y="0"/>
          <a:chExt cx="0" cy="0"/>
        </a:xfrm>
      </p:grpSpPr>
      <p:sp>
        <p:nvSpPr>
          <p:cNvPr id="452" name="Google Shape;452;p136"/>
          <p:cNvSpPr txBox="1">
            <a:spLocks noGrp="1"/>
          </p:cNvSpPr>
          <p:nvPr>
            <p:ph type="title"/>
          </p:nvPr>
        </p:nvSpPr>
        <p:spPr>
          <a:xfrm>
            <a:off x="1028740"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3" name="Google Shape;453;p136"/>
          <p:cNvSpPr txBox="1">
            <a:spLocks noGrp="1"/>
          </p:cNvSpPr>
          <p:nvPr>
            <p:ph type="body" idx="1"/>
          </p:nvPr>
        </p:nvSpPr>
        <p:spPr>
          <a:xfrm>
            <a:off x="1028742" y="2129473"/>
            <a:ext cx="6318289"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4" name="Google Shape;454;p136"/>
          <p:cNvSpPr txBox="1">
            <a:spLocks noGrp="1"/>
          </p:cNvSpPr>
          <p:nvPr>
            <p:ph type="body" idx="2"/>
          </p:nvPr>
        </p:nvSpPr>
        <p:spPr>
          <a:xfrm>
            <a:off x="1028742" y="3173095"/>
            <a:ext cx="6318289"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5" name="Google Shape;455;p136"/>
          <p:cNvSpPr txBox="1">
            <a:spLocks noGrp="1"/>
          </p:cNvSpPr>
          <p:nvPr>
            <p:ph type="body" idx="3"/>
          </p:nvPr>
        </p:nvSpPr>
        <p:spPr>
          <a:xfrm>
            <a:off x="7560948" y="2129473"/>
            <a:ext cx="6349405" cy="104362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6" name="Google Shape;456;p136"/>
          <p:cNvSpPr txBox="1">
            <a:spLocks noGrp="1"/>
          </p:cNvSpPr>
          <p:nvPr>
            <p:ph type="body" idx="4"/>
          </p:nvPr>
        </p:nvSpPr>
        <p:spPr>
          <a:xfrm>
            <a:off x="7560948" y="3173095"/>
            <a:ext cx="6349405" cy="4667145"/>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7" name="Google Shape;457;p136"/>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8" name="Google Shape;458;p136"/>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9" name="Google Shape;459;p136"/>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60"/>
        <p:cNvGrpSpPr/>
        <p:nvPr/>
      </p:nvGrpSpPr>
      <p:grpSpPr>
        <a:xfrm>
          <a:off x="0" y="0"/>
          <a:ext cx="0" cy="0"/>
          <a:chOff x="0" y="0"/>
          <a:chExt cx="0" cy="0"/>
        </a:xfrm>
      </p:grpSpPr>
      <p:sp>
        <p:nvSpPr>
          <p:cNvPr id="461" name="Google Shape;461;p137"/>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2" name="Google Shape;462;p137"/>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3" name="Google Shape;463;p137"/>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4" name="Google Shape;464;p137"/>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65"/>
        <p:cNvGrpSpPr/>
        <p:nvPr/>
      </p:nvGrpSpPr>
      <p:grpSpPr>
        <a:xfrm>
          <a:off x="0" y="0"/>
          <a:ext cx="0" cy="0"/>
          <a:chOff x="0" y="0"/>
          <a:chExt cx="0" cy="0"/>
        </a:xfrm>
      </p:grpSpPr>
      <p:sp>
        <p:nvSpPr>
          <p:cNvPr id="466" name="Google Shape;466;p138"/>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7" name="Google Shape;467;p138"/>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8" name="Google Shape;468;p138"/>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469"/>
        <p:cNvGrpSpPr/>
        <p:nvPr/>
      </p:nvGrpSpPr>
      <p:grpSpPr>
        <a:xfrm>
          <a:off x="0" y="0"/>
          <a:ext cx="0" cy="0"/>
          <a:chOff x="0" y="0"/>
          <a:chExt cx="0" cy="0"/>
        </a:xfrm>
      </p:grpSpPr>
      <p:sp>
        <p:nvSpPr>
          <p:cNvPr id="470" name="Google Shape;470;p139"/>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1" name="Google Shape;471;p139"/>
          <p:cNvSpPr txBox="1">
            <a:spLocks noGrp="1"/>
          </p:cNvSpPr>
          <p:nvPr>
            <p:ph type="body" idx="1"/>
          </p:nvPr>
        </p:nvSpPr>
        <p:spPr>
          <a:xfrm>
            <a:off x="6349405" y="1250744"/>
            <a:ext cx="7560945" cy="6173258"/>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472" name="Google Shape;472;p139"/>
          <p:cNvSpPr txBox="1">
            <a:spLocks noGrp="1"/>
          </p:cNvSpPr>
          <p:nvPr>
            <p:ph type="body" idx="2"/>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73" name="Google Shape;473;p139"/>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4" name="Google Shape;474;p139"/>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5" name="Google Shape;475;p139"/>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76"/>
        <p:cNvGrpSpPr/>
        <p:nvPr/>
      </p:nvGrpSpPr>
      <p:grpSpPr>
        <a:xfrm>
          <a:off x="0" y="0"/>
          <a:ext cx="0" cy="0"/>
          <a:chOff x="0" y="0"/>
          <a:chExt cx="0" cy="0"/>
        </a:xfrm>
      </p:grpSpPr>
      <p:sp>
        <p:nvSpPr>
          <p:cNvPr id="477" name="Google Shape;477;p140"/>
          <p:cNvSpPr txBox="1">
            <a:spLocks noGrp="1"/>
          </p:cNvSpPr>
          <p:nvPr>
            <p:ph type="title"/>
          </p:nvPr>
        </p:nvSpPr>
        <p:spPr>
          <a:xfrm>
            <a:off x="1028741" y="579120"/>
            <a:ext cx="4816990" cy="202692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8" name="Google Shape;478;p140"/>
          <p:cNvSpPr>
            <a:spLocks noGrp="1"/>
          </p:cNvSpPr>
          <p:nvPr>
            <p:ph type="pic" idx="2"/>
          </p:nvPr>
        </p:nvSpPr>
        <p:spPr>
          <a:xfrm>
            <a:off x="6349405" y="1250744"/>
            <a:ext cx="7560945" cy="6173258"/>
          </a:xfrm>
          <a:prstGeom prst="rect">
            <a:avLst/>
          </a:prstGeom>
          <a:noFill/>
          <a:ln>
            <a:noFill/>
          </a:ln>
        </p:spPr>
      </p:sp>
      <p:sp>
        <p:nvSpPr>
          <p:cNvPr id="479" name="Google Shape;479;p140"/>
          <p:cNvSpPr txBox="1">
            <a:spLocks noGrp="1"/>
          </p:cNvSpPr>
          <p:nvPr>
            <p:ph type="body" idx="1"/>
          </p:nvPr>
        </p:nvSpPr>
        <p:spPr>
          <a:xfrm>
            <a:off x="1028741" y="2606040"/>
            <a:ext cx="4816990" cy="4828011"/>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480" name="Google Shape;480;p140"/>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1" name="Google Shape;481;p140"/>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2" name="Google Shape;482;p140"/>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483"/>
        <p:cNvGrpSpPr/>
        <p:nvPr/>
      </p:nvGrpSpPr>
      <p:grpSpPr>
        <a:xfrm>
          <a:off x="0" y="0"/>
          <a:ext cx="0" cy="0"/>
          <a:chOff x="0" y="0"/>
          <a:chExt cx="0" cy="0"/>
        </a:xfrm>
      </p:grpSpPr>
      <p:sp>
        <p:nvSpPr>
          <p:cNvPr id="484" name="Google Shape;484;p141"/>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5" name="Google Shape;485;p141"/>
          <p:cNvSpPr txBox="1">
            <a:spLocks noGrp="1"/>
          </p:cNvSpPr>
          <p:nvPr>
            <p:ph type="body" idx="1"/>
          </p:nvPr>
        </p:nvSpPr>
        <p:spPr>
          <a:xfrm rot="5400000">
            <a:off x="4711753" y="-1372499"/>
            <a:ext cx="5511695" cy="1288161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86" name="Google Shape;486;p141"/>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7" name="Google Shape;487;p141"/>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8" name="Google Shape;488;p141"/>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489"/>
        <p:cNvGrpSpPr/>
        <p:nvPr/>
      </p:nvGrpSpPr>
      <p:grpSpPr>
        <a:xfrm>
          <a:off x="0" y="0"/>
          <a:ext cx="0" cy="0"/>
          <a:chOff x="0" y="0"/>
          <a:chExt cx="0" cy="0"/>
        </a:xfrm>
      </p:grpSpPr>
      <p:sp>
        <p:nvSpPr>
          <p:cNvPr id="490" name="Google Shape;490;p142"/>
          <p:cNvSpPr txBox="1">
            <a:spLocks noGrp="1"/>
          </p:cNvSpPr>
          <p:nvPr>
            <p:ph type="title"/>
          </p:nvPr>
        </p:nvSpPr>
        <p:spPr>
          <a:xfrm rot="5400000">
            <a:off x="8617374" y="2533123"/>
            <a:ext cx="7361661" cy="322040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1" name="Google Shape;491;p142"/>
          <p:cNvSpPr txBox="1">
            <a:spLocks noGrp="1"/>
          </p:cNvSpPr>
          <p:nvPr>
            <p:ph type="body" idx="1"/>
          </p:nvPr>
        </p:nvSpPr>
        <p:spPr>
          <a:xfrm rot="5400000">
            <a:off x="2083224" y="-593934"/>
            <a:ext cx="7361661" cy="947451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92" name="Google Shape;492;p142"/>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3" name="Google Shape;493;p142"/>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4" name="Google Shape;494;p142"/>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lvl="0"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1pPr>
            <a:lvl2pPr marL="0" lvl="1"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2pPr>
            <a:lvl3pPr marL="0" lvl="2"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3pPr>
            <a:lvl4pPr marL="0" lvl="3"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4pPr>
            <a:lvl5pPr marL="0" lvl="4"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5pPr>
            <a:lvl6pPr marL="0" lvl="5"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6pPr>
            <a:lvl7pPr marL="0" lvl="6"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7pPr>
            <a:lvl8pPr marL="0" lvl="7"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8pPr>
            <a:lvl9pPr marL="0" lvl="8" indent="0" algn="r">
              <a:lnSpc>
                <a:spcPct val="100000"/>
              </a:lnSpc>
              <a:spcBef>
                <a:spcPts val="0"/>
              </a:spcBef>
              <a:spcAft>
                <a:spcPts val="0"/>
              </a:spcAft>
              <a:buSzPts val="1200"/>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5.xml"/><Relationship Id="rId18" Type="http://schemas.openxmlformats.org/officeDocument/2006/relationships/slideLayout" Target="../slideLayouts/slideLayout30.xml"/><Relationship Id="rId26" Type="http://schemas.openxmlformats.org/officeDocument/2006/relationships/slideLayout" Target="../slideLayouts/slideLayout38.xml"/><Relationship Id="rId39" Type="http://schemas.openxmlformats.org/officeDocument/2006/relationships/slideLayout" Target="../slideLayouts/slideLayout51.xml"/><Relationship Id="rId21" Type="http://schemas.openxmlformats.org/officeDocument/2006/relationships/slideLayout" Target="../slideLayouts/slideLayout33.xml"/><Relationship Id="rId34" Type="http://schemas.openxmlformats.org/officeDocument/2006/relationships/slideLayout" Target="../slideLayouts/slideLayout46.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17" Type="http://schemas.openxmlformats.org/officeDocument/2006/relationships/slideLayout" Target="../slideLayouts/slideLayout29.xml"/><Relationship Id="rId25" Type="http://schemas.openxmlformats.org/officeDocument/2006/relationships/slideLayout" Target="../slideLayouts/slideLayout37.xml"/><Relationship Id="rId33" Type="http://schemas.openxmlformats.org/officeDocument/2006/relationships/slideLayout" Target="../slideLayouts/slideLayout45.xml"/><Relationship Id="rId38" Type="http://schemas.openxmlformats.org/officeDocument/2006/relationships/slideLayout" Target="../slideLayouts/slideLayout50.xml"/><Relationship Id="rId2" Type="http://schemas.openxmlformats.org/officeDocument/2006/relationships/slideLayout" Target="../slideLayouts/slideLayout14.xml"/><Relationship Id="rId16" Type="http://schemas.openxmlformats.org/officeDocument/2006/relationships/slideLayout" Target="../slideLayouts/slideLayout28.xml"/><Relationship Id="rId20" Type="http://schemas.openxmlformats.org/officeDocument/2006/relationships/slideLayout" Target="../slideLayouts/slideLayout32.xml"/><Relationship Id="rId29" Type="http://schemas.openxmlformats.org/officeDocument/2006/relationships/slideLayout" Target="../slideLayouts/slideLayout41.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24" Type="http://schemas.openxmlformats.org/officeDocument/2006/relationships/slideLayout" Target="../slideLayouts/slideLayout36.xml"/><Relationship Id="rId32" Type="http://schemas.openxmlformats.org/officeDocument/2006/relationships/slideLayout" Target="../slideLayouts/slideLayout44.xml"/><Relationship Id="rId37" Type="http://schemas.openxmlformats.org/officeDocument/2006/relationships/slideLayout" Target="../slideLayouts/slideLayout49.xml"/><Relationship Id="rId40" Type="http://schemas.openxmlformats.org/officeDocument/2006/relationships/theme" Target="../theme/theme2.xml"/><Relationship Id="rId5" Type="http://schemas.openxmlformats.org/officeDocument/2006/relationships/slideLayout" Target="../slideLayouts/slideLayout17.xml"/><Relationship Id="rId15" Type="http://schemas.openxmlformats.org/officeDocument/2006/relationships/slideLayout" Target="../slideLayouts/slideLayout27.xml"/><Relationship Id="rId23" Type="http://schemas.openxmlformats.org/officeDocument/2006/relationships/slideLayout" Target="../slideLayouts/slideLayout35.xml"/><Relationship Id="rId28" Type="http://schemas.openxmlformats.org/officeDocument/2006/relationships/slideLayout" Target="../slideLayouts/slideLayout40.xml"/><Relationship Id="rId36" Type="http://schemas.openxmlformats.org/officeDocument/2006/relationships/slideLayout" Target="../slideLayouts/slideLayout48.xml"/><Relationship Id="rId10" Type="http://schemas.openxmlformats.org/officeDocument/2006/relationships/slideLayout" Target="../slideLayouts/slideLayout22.xml"/><Relationship Id="rId19" Type="http://schemas.openxmlformats.org/officeDocument/2006/relationships/slideLayout" Target="../slideLayouts/slideLayout31.xml"/><Relationship Id="rId31" Type="http://schemas.openxmlformats.org/officeDocument/2006/relationships/slideLayout" Target="../slideLayouts/slideLayout43.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slideLayout" Target="../slideLayouts/slideLayout26.xml"/><Relationship Id="rId22" Type="http://schemas.openxmlformats.org/officeDocument/2006/relationships/slideLayout" Target="../slideLayouts/slideLayout34.xml"/><Relationship Id="rId27" Type="http://schemas.openxmlformats.org/officeDocument/2006/relationships/slideLayout" Target="../slideLayouts/slideLayout39.xml"/><Relationship Id="rId30" Type="http://schemas.openxmlformats.org/officeDocument/2006/relationships/slideLayout" Target="../slideLayouts/slideLayout42.xml"/><Relationship Id="rId35" Type="http://schemas.openxmlformats.org/officeDocument/2006/relationships/slideLayout" Target="../slideLayouts/slideLayout47.xml"/><Relationship Id="rId8" Type="http://schemas.openxmlformats.org/officeDocument/2006/relationships/slideLayout" Target="../slideLayouts/slideLayout20.xml"/><Relationship Id="rId3" Type="http://schemas.openxmlformats.org/officeDocument/2006/relationships/slideLayout" Target="../slideLayouts/slideLayout15.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59.xml"/><Relationship Id="rId13" Type="http://schemas.openxmlformats.org/officeDocument/2006/relationships/slideLayout" Target="../slideLayouts/slideLayout64.xml"/><Relationship Id="rId3" Type="http://schemas.openxmlformats.org/officeDocument/2006/relationships/slideLayout" Target="../slideLayouts/slideLayout54.xml"/><Relationship Id="rId7" Type="http://schemas.openxmlformats.org/officeDocument/2006/relationships/slideLayout" Target="../slideLayouts/slideLayout58.xml"/><Relationship Id="rId12" Type="http://schemas.openxmlformats.org/officeDocument/2006/relationships/slideLayout" Target="../slideLayouts/slideLayout63.xml"/><Relationship Id="rId2" Type="http://schemas.openxmlformats.org/officeDocument/2006/relationships/slideLayout" Target="../slideLayouts/slideLayout53.xml"/><Relationship Id="rId16" Type="http://schemas.openxmlformats.org/officeDocument/2006/relationships/theme" Target="../theme/theme3.xml"/><Relationship Id="rId1" Type="http://schemas.openxmlformats.org/officeDocument/2006/relationships/slideLayout" Target="../slideLayouts/slideLayout52.xml"/><Relationship Id="rId6" Type="http://schemas.openxmlformats.org/officeDocument/2006/relationships/slideLayout" Target="../slideLayouts/slideLayout57.xml"/><Relationship Id="rId11" Type="http://schemas.openxmlformats.org/officeDocument/2006/relationships/slideLayout" Target="../slideLayouts/slideLayout62.xml"/><Relationship Id="rId5" Type="http://schemas.openxmlformats.org/officeDocument/2006/relationships/slideLayout" Target="../slideLayouts/slideLayout56.xml"/><Relationship Id="rId15" Type="http://schemas.openxmlformats.org/officeDocument/2006/relationships/slideLayout" Target="../slideLayouts/slideLayout66.xml"/><Relationship Id="rId10" Type="http://schemas.openxmlformats.org/officeDocument/2006/relationships/slideLayout" Target="../slideLayouts/slideLayout61.xml"/><Relationship Id="rId4" Type="http://schemas.openxmlformats.org/officeDocument/2006/relationships/slideLayout" Target="../slideLayouts/slideLayout55.xml"/><Relationship Id="rId9" Type="http://schemas.openxmlformats.org/officeDocument/2006/relationships/slideLayout" Target="../slideLayouts/slideLayout60.xml"/><Relationship Id="rId14" Type="http://schemas.openxmlformats.org/officeDocument/2006/relationships/slideLayout" Target="../slideLayouts/slideLayout65.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74.xml"/><Relationship Id="rId13" Type="http://schemas.openxmlformats.org/officeDocument/2006/relationships/slideLayout" Target="../slideLayouts/slideLayout79.xml"/><Relationship Id="rId18" Type="http://schemas.openxmlformats.org/officeDocument/2006/relationships/slideLayout" Target="../slideLayouts/slideLayout84.xml"/><Relationship Id="rId3" Type="http://schemas.openxmlformats.org/officeDocument/2006/relationships/slideLayout" Target="../slideLayouts/slideLayout69.xml"/><Relationship Id="rId21" Type="http://schemas.openxmlformats.org/officeDocument/2006/relationships/slideLayout" Target="../slideLayouts/slideLayout87.xml"/><Relationship Id="rId7" Type="http://schemas.openxmlformats.org/officeDocument/2006/relationships/slideLayout" Target="../slideLayouts/slideLayout73.xml"/><Relationship Id="rId12" Type="http://schemas.openxmlformats.org/officeDocument/2006/relationships/slideLayout" Target="../slideLayouts/slideLayout78.xml"/><Relationship Id="rId17" Type="http://schemas.openxmlformats.org/officeDocument/2006/relationships/slideLayout" Target="../slideLayouts/slideLayout83.xml"/><Relationship Id="rId2" Type="http://schemas.openxmlformats.org/officeDocument/2006/relationships/slideLayout" Target="../slideLayouts/slideLayout68.xml"/><Relationship Id="rId16" Type="http://schemas.openxmlformats.org/officeDocument/2006/relationships/slideLayout" Target="../slideLayouts/slideLayout82.xml"/><Relationship Id="rId20" Type="http://schemas.openxmlformats.org/officeDocument/2006/relationships/slideLayout" Target="../slideLayouts/slideLayout86.xml"/><Relationship Id="rId1" Type="http://schemas.openxmlformats.org/officeDocument/2006/relationships/slideLayout" Target="../slideLayouts/slideLayout67.xml"/><Relationship Id="rId6" Type="http://schemas.openxmlformats.org/officeDocument/2006/relationships/slideLayout" Target="../slideLayouts/slideLayout72.xml"/><Relationship Id="rId11" Type="http://schemas.openxmlformats.org/officeDocument/2006/relationships/slideLayout" Target="../slideLayouts/slideLayout77.xml"/><Relationship Id="rId5" Type="http://schemas.openxmlformats.org/officeDocument/2006/relationships/slideLayout" Target="../slideLayouts/slideLayout71.xml"/><Relationship Id="rId15" Type="http://schemas.openxmlformats.org/officeDocument/2006/relationships/slideLayout" Target="../slideLayouts/slideLayout81.xml"/><Relationship Id="rId10" Type="http://schemas.openxmlformats.org/officeDocument/2006/relationships/slideLayout" Target="../slideLayouts/slideLayout76.xml"/><Relationship Id="rId19" Type="http://schemas.openxmlformats.org/officeDocument/2006/relationships/slideLayout" Target="../slideLayouts/slideLayout85.xml"/><Relationship Id="rId4" Type="http://schemas.openxmlformats.org/officeDocument/2006/relationships/slideLayout" Target="../slideLayouts/slideLayout70.xml"/><Relationship Id="rId9" Type="http://schemas.openxmlformats.org/officeDocument/2006/relationships/slideLayout" Target="../slideLayouts/slideLayout75.xml"/><Relationship Id="rId14" Type="http://schemas.openxmlformats.org/officeDocument/2006/relationships/slideLayout" Target="../slideLayouts/slideLayout80.xml"/><Relationship Id="rId22"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95.xml"/><Relationship Id="rId13" Type="http://schemas.openxmlformats.org/officeDocument/2006/relationships/slideLayout" Target="../slideLayouts/slideLayout100.xml"/><Relationship Id="rId18" Type="http://schemas.openxmlformats.org/officeDocument/2006/relationships/slideLayout" Target="../slideLayouts/slideLayout105.xml"/><Relationship Id="rId3" Type="http://schemas.openxmlformats.org/officeDocument/2006/relationships/slideLayout" Target="../slideLayouts/slideLayout90.xml"/><Relationship Id="rId21" Type="http://schemas.openxmlformats.org/officeDocument/2006/relationships/theme" Target="../theme/theme5.xml"/><Relationship Id="rId7" Type="http://schemas.openxmlformats.org/officeDocument/2006/relationships/slideLayout" Target="../slideLayouts/slideLayout94.xml"/><Relationship Id="rId12" Type="http://schemas.openxmlformats.org/officeDocument/2006/relationships/slideLayout" Target="../slideLayouts/slideLayout99.xml"/><Relationship Id="rId17" Type="http://schemas.openxmlformats.org/officeDocument/2006/relationships/slideLayout" Target="../slideLayouts/slideLayout104.xml"/><Relationship Id="rId2" Type="http://schemas.openxmlformats.org/officeDocument/2006/relationships/slideLayout" Target="../slideLayouts/slideLayout89.xml"/><Relationship Id="rId16" Type="http://schemas.openxmlformats.org/officeDocument/2006/relationships/slideLayout" Target="../slideLayouts/slideLayout103.xml"/><Relationship Id="rId20" Type="http://schemas.openxmlformats.org/officeDocument/2006/relationships/slideLayout" Target="../slideLayouts/slideLayout107.xml"/><Relationship Id="rId1" Type="http://schemas.openxmlformats.org/officeDocument/2006/relationships/slideLayout" Target="../slideLayouts/slideLayout88.xml"/><Relationship Id="rId6" Type="http://schemas.openxmlformats.org/officeDocument/2006/relationships/slideLayout" Target="../slideLayouts/slideLayout93.xml"/><Relationship Id="rId11" Type="http://schemas.openxmlformats.org/officeDocument/2006/relationships/slideLayout" Target="../slideLayouts/slideLayout98.xml"/><Relationship Id="rId5" Type="http://schemas.openxmlformats.org/officeDocument/2006/relationships/slideLayout" Target="../slideLayouts/slideLayout92.xml"/><Relationship Id="rId15" Type="http://schemas.openxmlformats.org/officeDocument/2006/relationships/slideLayout" Target="../slideLayouts/slideLayout102.xml"/><Relationship Id="rId10" Type="http://schemas.openxmlformats.org/officeDocument/2006/relationships/slideLayout" Target="../slideLayouts/slideLayout97.xml"/><Relationship Id="rId19" Type="http://schemas.openxmlformats.org/officeDocument/2006/relationships/slideLayout" Target="../slideLayouts/slideLayout106.xml"/><Relationship Id="rId4" Type="http://schemas.openxmlformats.org/officeDocument/2006/relationships/slideLayout" Target="../slideLayouts/slideLayout91.xml"/><Relationship Id="rId9" Type="http://schemas.openxmlformats.org/officeDocument/2006/relationships/slideLayout" Target="../slideLayouts/slideLayout96.xml"/><Relationship Id="rId14" Type="http://schemas.openxmlformats.org/officeDocument/2006/relationships/slideLayout" Target="../slideLayouts/slideLayout10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115.xml"/><Relationship Id="rId13" Type="http://schemas.openxmlformats.org/officeDocument/2006/relationships/slideLayout" Target="../slideLayouts/slideLayout120.xml"/><Relationship Id="rId3" Type="http://schemas.openxmlformats.org/officeDocument/2006/relationships/slideLayout" Target="../slideLayouts/slideLayout110.xml"/><Relationship Id="rId7" Type="http://schemas.openxmlformats.org/officeDocument/2006/relationships/slideLayout" Target="../slideLayouts/slideLayout114.xml"/><Relationship Id="rId12" Type="http://schemas.openxmlformats.org/officeDocument/2006/relationships/slideLayout" Target="../slideLayouts/slideLayout119.xml"/><Relationship Id="rId2" Type="http://schemas.openxmlformats.org/officeDocument/2006/relationships/slideLayout" Target="../slideLayouts/slideLayout109.xml"/><Relationship Id="rId1" Type="http://schemas.openxmlformats.org/officeDocument/2006/relationships/slideLayout" Target="../slideLayouts/slideLayout108.xml"/><Relationship Id="rId6" Type="http://schemas.openxmlformats.org/officeDocument/2006/relationships/slideLayout" Target="../slideLayouts/slideLayout113.xml"/><Relationship Id="rId11" Type="http://schemas.openxmlformats.org/officeDocument/2006/relationships/slideLayout" Target="../slideLayouts/slideLayout118.xml"/><Relationship Id="rId5" Type="http://schemas.openxmlformats.org/officeDocument/2006/relationships/slideLayout" Target="../slideLayouts/slideLayout112.xml"/><Relationship Id="rId10" Type="http://schemas.openxmlformats.org/officeDocument/2006/relationships/slideLayout" Target="../slideLayouts/slideLayout117.xml"/><Relationship Id="rId4" Type="http://schemas.openxmlformats.org/officeDocument/2006/relationships/slideLayout" Target="../slideLayouts/slideLayout111.xml"/><Relationship Id="rId9" Type="http://schemas.openxmlformats.org/officeDocument/2006/relationships/slideLayout" Target="../slideLayouts/slideLayout116.xml"/><Relationship Id="rId14"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7"/>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37"/>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37"/>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37"/>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37"/>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6"/>
        <p:cNvGrpSpPr/>
        <p:nvPr/>
      </p:nvGrpSpPr>
      <p:grpSpPr>
        <a:xfrm>
          <a:off x="0" y="0"/>
          <a:ext cx="0" cy="0"/>
          <a:chOff x="0" y="0"/>
          <a:chExt cx="0" cy="0"/>
        </a:xfrm>
      </p:grpSpPr>
      <p:sp>
        <p:nvSpPr>
          <p:cNvPr id="87" name="Google Shape;87;p40"/>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8" name="Google Shape;88;p40"/>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9" name="Google Shape;89;p40"/>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0" name="Google Shape;90;p40"/>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91" name="Google Shape;91;p40"/>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 id="2147483679" r:id="rId18"/>
    <p:sldLayoutId id="2147483680" r:id="rId19"/>
    <p:sldLayoutId id="2147483681" r:id="rId20"/>
    <p:sldLayoutId id="2147483682" r:id="rId21"/>
    <p:sldLayoutId id="2147483683" r:id="rId22"/>
    <p:sldLayoutId id="2147483684" r:id="rId23"/>
    <p:sldLayoutId id="2147483685" r:id="rId24"/>
    <p:sldLayoutId id="2147483686" r:id="rId25"/>
    <p:sldLayoutId id="2147483687" r:id="rId26"/>
    <p:sldLayoutId id="2147483688" r:id="rId27"/>
    <p:sldLayoutId id="2147483689" r:id="rId28"/>
    <p:sldLayoutId id="2147483690" r:id="rId29"/>
    <p:sldLayoutId id="2147483691" r:id="rId30"/>
    <p:sldLayoutId id="2147483692" r:id="rId31"/>
    <p:sldLayoutId id="2147483693" r:id="rId32"/>
    <p:sldLayoutId id="2147483694" r:id="rId33"/>
    <p:sldLayoutId id="2147483695" r:id="rId34"/>
    <p:sldLayoutId id="2147483696" r:id="rId35"/>
    <p:sldLayoutId id="2147483697" r:id="rId36"/>
    <p:sldLayoutId id="2147483698" r:id="rId37"/>
    <p:sldLayoutId id="2147483699" r:id="rId38"/>
    <p:sldLayoutId id="2147483700" r:id="rId3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2E75B5"/>
        </a:solidFill>
        <a:effectLst/>
      </p:bgPr>
    </p:bg>
    <p:spTree>
      <p:nvGrpSpPr>
        <p:cNvPr id="1" name="Shape 218"/>
        <p:cNvGrpSpPr/>
        <p:nvPr/>
      </p:nvGrpSpPr>
      <p:grpSpPr>
        <a:xfrm>
          <a:off x="0" y="0"/>
          <a:ext cx="0" cy="0"/>
          <a:chOff x="0" y="0"/>
          <a:chExt cx="0" cy="0"/>
        </a:xfrm>
      </p:grpSpPr>
      <p:sp>
        <p:nvSpPr>
          <p:cNvPr id="219" name="Google Shape;219;p43"/>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20" name="Google Shape;220;p43"/>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21" name="Google Shape;221;p43"/>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22" name="Google Shape;222;p43"/>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23" name="Google Shape;223;p43"/>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02" r:id="rId1"/>
    <p:sldLayoutId id="2147483703" r:id="rId2"/>
    <p:sldLayoutId id="2147483704" r:id="rId3"/>
    <p:sldLayoutId id="2147483705" r:id="rId4"/>
    <p:sldLayoutId id="2147483706" r:id="rId5"/>
    <p:sldLayoutId id="2147483707" r:id="rId6"/>
    <p:sldLayoutId id="2147483708" r:id="rId7"/>
    <p:sldLayoutId id="2147483709" r:id="rId8"/>
    <p:sldLayoutId id="2147483710" r:id="rId9"/>
    <p:sldLayoutId id="2147483711" r:id="rId10"/>
    <p:sldLayoutId id="2147483712" r:id="rId11"/>
    <p:sldLayoutId id="2147483713" r:id="rId12"/>
    <p:sldLayoutId id="2147483714" r:id="rId13"/>
    <p:sldLayoutId id="2147483715" r:id="rId14"/>
    <p:sldLayoutId id="2147483716"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171616"/>
        </a:solidFill>
        <a:effectLst/>
      </p:bgPr>
    </p:bg>
    <p:spTree>
      <p:nvGrpSpPr>
        <p:cNvPr id="1" name="Shape 300"/>
        <p:cNvGrpSpPr/>
        <p:nvPr/>
      </p:nvGrpSpPr>
      <p:grpSpPr>
        <a:xfrm>
          <a:off x="0" y="0"/>
          <a:ext cx="0" cy="0"/>
          <a:chOff x="0" y="0"/>
          <a:chExt cx="0" cy="0"/>
        </a:xfrm>
      </p:grpSpPr>
      <p:sp>
        <p:nvSpPr>
          <p:cNvPr id="301" name="Google Shape;301;p46"/>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302" name="Google Shape;302;p46"/>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03" name="Google Shape;303;p46"/>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04" name="Google Shape;304;p46"/>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305" name="Google Shape;305;p46"/>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18" r:id="rId1"/>
    <p:sldLayoutId id="2147483719" r:id="rId2"/>
    <p:sldLayoutId id="2147483720" r:id="rId3"/>
    <p:sldLayoutId id="2147483721" r:id="rId4"/>
    <p:sldLayoutId id="2147483722" r:id="rId5"/>
    <p:sldLayoutId id="2147483723" r:id="rId6"/>
    <p:sldLayoutId id="2147483724" r:id="rId7"/>
    <p:sldLayoutId id="2147483725" r:id="rId8"/>
    <p:sldLayoutId id="2147483726" r:id="rId9"/>
    <p:sldLayoutId id="2147483727" r:id="rId10"/>
    <p:sldLayoutId id="2147483728" r:id="rId11"/>
    <p:sldLayoutId id="2147483729" r:id="rId12"/>
    <p:sldLayoutId id="2147483730" r:id="rId13"/>
    <p:sldLayoutId id="2147483731" r:id="rId14"/>
    <p:sldLayoutId id="2147483732" r:id="rId15"/>
    <p:sldLayoutId id="2147483733" r:id="rId16"/>
    <p:sldLayoutId id="2147483734" r:id="rId17"/>
    <p:sldLayoutId id="2147483735" r:id="rId18"/>
    <p:sldLayoutId id="2147483736" r:id="rId19"/>
    <p:sldLayoutId id="2147483737" r:id="rId20"/>
    <p:sldLayoutId id="2147483738"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2E75B5"/>
        </a:solidFill>
        <a:effectLst/>
      </p:bgPr>
    </p:bg>
    <p:spTree>
      <p:nvGrpSpPr>
        <p:cNvPr id="1" name="Shape 412"/>
        <p:cNvGrpSpPr/>
        <p:nvPr/>
      </p:nvGrpSpPr>
      <p:grpSpPr>
        <a:xfrm>
          <a:off x="0" y="0"/>
          <a:ext cx="0" cy="0"/>
          <a:chOff x="0" y="0"/>
          <a:chExt cx="0" cy="0"/>
        </a:xfrm>
      </p:grpSpPr>
      <p:sp>
        <p:nvSpPr>
          <p:cNvPr id="413" name="Google Shape;413;p48"/>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414" name="Google Shape;414;p48"/>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15" name="Google Shape;415;p48"/>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16" name="Google Shape;416;p48"/>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17" name="Google Shape;417;p48"/>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 id="2147483752" r:id="rId13"/>
    <p:sldLayoutId id="2147483753" r:id="rId14"/>
    <p:sldLayoutId id="2147483754" r:id="rId15"/>
    <p:sldLayoutId id="2147483755" r:id="rId16"/>
    <p:sldLayoutId id="2147483756" r:id="rId17"/>
    <p:sldLayoutId id="2147483757" r:id="rId18"/>
    <p:sldLayoutId id="2147483758" r:id="rId19"/>
    <p:sldLayoutId id="2147483759"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Shape 518"/>
        <p:cNvGrpSpPr/>
        <p:nvPr/>
      </p:nvGrpSpPr>
      <p:grpSpPr>
        <a:xfrm>
          <a:off x="0" y="0"/>
          <a:ext cx="0" cy="0"/>
          <a:chOff x="0" y="0"/>
          <a:chExt cx="0" cy="0"/>
        </a:xfrm>
      </p:grpSpPr>
      <p:sp>
        <p:nvSpPr>
          <p:cNvPr id="519" name="Google Shape;519;p50"/>
          <p:cNvSpPr txBox="1">
            <a:spLocks noGrp="1"/>
          </p:cNvSpPr>
          <p:nvPr>
            <p:ph type="title"/>
          </p:nvPr>
        </p:nvSpPr>
        <p:spPr>
          <a:xfrm>
            <a:off x="1026795" y="462498"/>
            <a:ext cx="12881610" cy="1679046"/>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20" name="Google Shape;520;p50"/>
          <p:cNvSpPr txBox="1">
            <a:spLocks noGrp="1"/>
          </p:cNvSpPr>
          <p:nvPr>
            <p:ph type="body" idx="1"/>
          </p:nvPr>
        </p:nvSpPr>
        <p:spPr>
          <a:xfrm>
            <a:off x="1026795" y="2312458"/>
            <a:ext cx="12881610" cy="5511695"/>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1" name="Google Shape;521;p50"/>
          <p:cNvSpPr txBox="1">
            <a:spLocks noGrp="1"/>
          </p:cNvSpPr>
          <p:nvPr>
            <p:ph type="dt" idx="10"/>
          </p:nvPr>
        </p:nvSpPr>
        <p:spPr>
          <a:xfrm>
            <a:off x="1026795" y="8051382"/>
            <a:ext cx="3360420" cy="462492"/>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22" name="Google Shape;522;p50"/>
          <p:cNvSpPr txBox="1">
            <a:spLocks noGrp="1"/>
          </p:cNvSpPr>
          <p:nvPr>
            <p:ph type="ftr" idx="11"/>
          </p:nvPr>
        </p:nvSpPr>
        <p:spPr>
          <a:xfrm>
            <a:off x="4947285" y="8051382"/>
            <a:ext cx="5040630" cy="462492"/>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23" name="Google Shape;523;p50"/>
          <p:cNvSpPr txBox="1">
            <a:spLocks noGrp="1"/>
          </p:cNvSpPr>
          <p:nvPr>
            <p:ph type="sldNum" idx="12"/>
          </p:nvPr>
        </p:nvSpPr>
        <p:spPr>
          <a:xfrm>
            <a:off x="10547985" y="8051382"/>
            <a:ext cx="3360420" cy="462492"/>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761" r:id="rId1"/>
    <p:sldLayoutId id="2147483762" r:id="rId2"/>
    <p:sldLayoutId id="2147483763" r:id="rId3"/>
    <p:sldLayoutId id="2147483764" r:id="rId4"/>
    <p:sldLayoutId id="2147483765" r:id="rId5"/>
    <p:sldLayoutId id="2147483766" r:id="rId6"/>
    <p:sldLayoutId id="2147483767" r:id="rId7"/>
    <p:sldLayoutId id="2147483768" r:id="rId8"/>
    <p:sldLayoutId id="2147483769" r:id="rId9"/>
    <p:sldLayoutId id="2147483770" r:id="rId10"/>
    <p:sldLayoutId id="2147483771" r:id="rId11"/>
    <p:sldLayoutId id="2147483772" r:id="rId12"/>
    <p:sldLayoutId id="214748377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67.xml"/><Relationship Id="rId5" Type="http://schemas.openxmlformats.org/officeDocument/2006/relationships/image" Target="../media/image11.png"/><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1.xml"/><Relationship Id="rId1" Type="http://schemas.openxmlformats.org/officeDocument/2006/relationships/slideLayout" Target="../slideLayouts/slideLayout88.xml"/></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88.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88.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4.xml"/><Relationship Id="rId1" Type="http://schemas.openxmlformats.org/officeDocument/2006/relationships/slideLayout" Target="../slideLayouts/slideLayout88.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5.xml"/><Relationship Id="rId1" Type="http://schemas.openxmlformats.org/officeDocument/2006/relationships/slideLayout" Target="../slideLayouts/slideLayout88.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88.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88.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88.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9.xml"/><Relationship Id="rId1" Type="http://schemas.openxmlformats.org/officeDocument/2006/relationships/slideLayout" Target="../slideLayouts/slideLayout88.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0.xml"/><Relationship Id="rId1" Type="http://schemas.openxmlformats.org/officeDocument/2006/relationships/slideLayout" Target="../slideLayouts/slideLayout88.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88.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88.xml"/><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8.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9.xml"/><Relationship Id="rId1" Type="http://schemas.openxmlformats.org/officeDocument/2006/relationships/slideLayout" Target="../slideLayouts/slideLayout108.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0.xml"/><Relationship Id="rId1" Type="http://schemas.openxmlformats.org/officeDocument/2006/relationships/slideLayout" Target="../slideLayouts/slideLayout108.xml"/></Relationships>
</file>

<file path=ppt/slides/_rels/slide3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1.xml"/><Relationship Id="rId1" Type="http://schemas.openxmlformats.org/officeDocument/2006/relationships/slideLayout" Target="../slideLayouts/slideLayout108.xml"/></Relationships>
</file>

<file path=ppt/slides/_rels/slide3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5.xml"/><Relationship Id="rId1" Type="http://schemas.openxmlformats.org/officeDocument/2006/relationships/slideLayout" Target="../slideLayouts/slideLayout3.xml"/><Relationship Id="rId5" Type="http://schemas.openxmlformats.org/officeDocument/2006/relationships/hyperlink" Target="https://mass-protests.streamlit.app/" TargetMode="External"/><Relationship Id="rId4" Type="http://schemas.openxmlformats.org/officeDocument/2006/relationships/hyperlink" Target="https://protests.streamlit.app/"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6.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52.xml"/><Relationship Id="rId4" Type="http://schemas.openxmlformats.org/officeDocument/2006/relationships/hyperlink" Target="https://dataverse.harvard.edu/dataset.xhtml?persistentId=doi:10.7910/DVN/HTTWYL"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67.xml"/><Relationship Id="rId5" Type="http://schemas.openxmlformats.org/officeDocument/2006/relationships/image" Target="../media/image9.jpg"/><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2"/>
        <p:cNvGrpSpPr/>
        <p:nvPr/>
      </p:nvGrpSpPr>
      <p:grpSpPr>
        <a:xfrm>
          <a:off x="0" y="0"/>
          <a:ext cx="0" cy="0"/>
          <a:chOff x="0" y="0"/>
          <a:chExt cx="0" cy="0"/>
        </a:xfrm>
      </p:grpSpPr>
      <p:pic>
        <p:nvPicPr>
          <p:cNvPr id="603" name="Google Shape;603;p1"/>
          <p:cNvPicPr preferRelativeResize="0"/>
          <p:nvPr/>
        </p:nvPicPr>
        <p:blipFill rotWithShape="1">
          <a:blip r:embed="rId3">
            <a:alphaModFix/>
          </a:blip>
          <a:srcRect l="6102" r="2262" b="19864"/>
          <a:stretch/>
        </p:blipFill>
        <p:spPr>
          <a:xfrm>
            <a:off x="-30480" y="-871329"/>
            <a:ext cx="14909214" cy="9248504"/>
          </a:xfrm>
          <a:prstGeom prst="rect">
            <a:avLst/>
          </a:prstGeom>
          <a:noFill/>
          <a:ln>
            <a:noFill/>
          </a:ln>
        </p:spPr>
      </p:pic>
      <p:sp>
        <p:nvSpPr>
          <p:cNvPr id="604" name="Google Shape;604;p1"/>
          <p:cNvSpPr txBox="1">
            <a:spLocks noGrp="1"/>
          </p:cNvSpPr>
          <p:nvPr>
            <p:ph type="ctrTitle"/>
          </p:nvPr>
        </p:nvSpPr>
        <p:spPr>
          <a:xfrm>
            <a:off x="8488872" y="1154102"/>
            <a:ext cx="5734187" cy="2598821"/>
          </a:xfrm>
          <a:prstGeom prst="rect">
            <a:avLst/>
          </a:prstGeom>
          <a:noFill/>
          <a:ln>
            <a:noFill/>
          </a:ln>
        </p:spPr>
        <p:txBody>
          <a:bodyPr spcFirstLastPara="1" wrap="square" lIns="121900" tIns="121900" rIns="121900" bIns="121900" anchor="b" anchorCtr="0">
            <a:noAutofit/>
          </a:bodyPr>
          <a:lstStyle/>
          <a:p>
            <a:pPr marL="0" lvl="0" indent="0" algn="r" rtl="0">
              <a:lnSpc>
                <a:spcPct val="90000"/>
              </a:lnSpc>
              <a:spcBef>
                <a:spcPts val="0"/>
              </a:spcBef>
              <a:spcAft>
                <a:spcPts val="0"/>
              </a:spcAft>
              <a:buSzPts val="6000"/>
              <a:buNone/>
            </a:pPr>
            <a:r>
              <a:rPr lang="en-US" sz="8400">
                <a:solidFill>
                  <a:schemeClr val="dk1"/>
                </a:solidFill>
                <a:latin typeface="Algerian"/>
                <a:ea typeface="Algerian"/>
                <a:cs typeface="Algerian"/>
                <a:sym typeface="Algerian"/>
              </a:rPr>
              <a:t>PROTESTS</a:t>
            </a:r>
            <a:endParaRPr/>
          </a:p>
          <a:p>
            <a:pPr marL="0" lvl="0" indent="0" algn="r" rtl="0">
              <a:lnSpc>
                <a:spcPct val="90000"/>
              </a:lnSpc>
              <a:spcBef>
                <a:spcPts val="0"/>
              </a:spcBef>
              <a:spcAft>
                <a:spcPts val="0"/>
              </a:spcAft>
              <a:buSzPts val="6000"/>
              <a:buNone/>
            </a:pPr>
            <a:r>
              <a:rPr lang="en-US" sz="4000">
                <a:solidFill>
                  <a:schemeClr val="dk1"/>
                </a:solidFill>
                <a:latin typeface="Algerian"/>
                <a:ea typeface="Algerian"/>
                <a:cs typeface="Algerian"/>
                <a:sym typeface="Algerian"/>
              </a:rPr>
              <a:t>A Data Science Approach </a:t>
            </a:r>
            <a:r>
              <a:rPr lang="en-US">
                <a:solidFill>
                  <a:schemeClr val="dk1"/>
                </a:solidFill>
                <a:latin typeface="Algerian"/>
                <a:ea typeface="Algerian"/>
                <a:cs typeface="Algerian"/>
                <a:sym typeface="Algerian"/>
              </a:rPr>
              <a:t> </a:t>
            </a:r>
            <a:endParaRPr/>
          </a:p>
        </p:txBody>
      </p:sp>
      <p:sp>
        <p:nvSpPr>
          <p:cNvPr id="605" name="Google Shape;605;p1"/>
          <p:cNvSpPr/>
          <p:nvPr/>
        </p:nvSpPr>
        <p:spPr>
          <a:xfrm>
            <a:off x="5651505" y="5338239"/>
            <a:ext cx="5734187" cy="698501"/>
          </a:xfrm>
          <a:custGeom>
            <a:avLst/>
            <a:gdLst/>
            <a:ahLst/>
            <a:cxnLst/>
            <a:rect l="l" t="t" r="r" b="b"/>
            <a:pathLst>
              <a:path w="31856" h="8724" extrusionOk="0">
                <a:moveTo>
                  <a:pt x="1" y="0"/>
                </a:moveTo>
                <a:lnTo>
                  <a:pt x="1" y="8724"/>
                </a:lnTo>
                <a:lnTo>
                  <a:pt x="31855" y="8724"/>
                </a:lnTo>
                <a:lnTo>
                  <a:pt x="31855" y="0"/>
                </a:lnTo>
                <a:close/>
              </a:path>
            </a:pathLst>
          </a:custGeom>
          <a:solidFill>
            <a:schemeClr val="dk1"/>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None/>
            </a:pPr>
            <a:endParaRPr sz="1867" b="0" i="0" u="none" strike="noStrike" cap="none">
              <a:solidFill>
                <a:schemeClr val="lt1"/>
              </a:solidFill>
              <a:latin typeface="Arial"/>
              <a:ea typeface="Arial"/>
              <a:cs typeface="Arial"/>
              <a:sym typeface="Arial"/>
            </a:endParaRPr>
          </a:p>
        </p:txBody>
      </p:sp>
      <p:sp>
        <p:nvSpPr>
          <p:cNvPr id="606" name="Google Shape;606;p1"/>
          <p:cNvSpPr txBox="1">
            <a:spLocks noGrp="1"/>
          </p:cNvSpPr>
          <p:nvPr>
            <p:ph type="subTitle" idx="1"/>
          </p:nvPr>
        </p:nvSpPr>
        <p:spPr>
          <a:xfrm>
            <a:off x="5952067" y="5404433"/>
            <a:ext cx="5073600" cy="524800"/>
          </a:xfrm>
          <a:prstGeom prst="rect">
            <a:avLst/>
          </a:prstGeom>
          <a:noFill/>
          <a:ln>
            <a:noFill/>
          </a:ln>
        </p:spPr>
        <p:txBody>
          <a:bodyPr spcFirstLastPara="1" wrap="square" lIns="121900" tIns="121900" rIns="121900" bIns="121900" anchor="t" anchorCtr="0">
            <a:noAutofit/>
          </a:bodyPr>
          <a:lstStyle/>
          <a:p>
            <a:pPr marL="0" lvl="0" indent="0" algn="ctr" rtl="0">
              <a:lnSpc>
                <a:spcPct val="90000"/>
              </a:lnSpc>
              <a:spcBef>
                <a:spcPts val="0"/>
              </a:spcBef>
              <a:spcAft>
                <a:spcPts val="0"/>
              </a:spcAft>
              <a:buSzPts val="1100"/>
              <a:buNone/>
            </a:pPr>
            <a:r>
              <a:rPr lang="en-US" sz="2000">
                <a:solidFill>
                  <a:schemeClr val="lt1"/>
                </a:solidFill>
                <a:latin typeface="Merriweather"/>
                <a:ea typeface="Merriweather"/>
                <a:cs typeface="Merriweather"/>
                <a:sym typeface="Merriweather"/>
              </a:rPr>
              <a:t>Group 9 Capstone Project, DSFPT06</a:t>
            </a:r>
            <a:endParaRPr sz="2000">
              <a:solidFill>
                <a:schemeClr val="lt1"/>
              </a:solidFill>
              <a:latin typeface="Merriweather"/>
              <a:ea typeface="Merriweather"/>
              <a:cs typeface="Merriweather"/>
              <a:sym typeface="Merriweather"/>
            </a:endParaRPr>
          </a:p>
        </p:txBody>
      </p:sp>
      <p:sp>
        <p:nvSpPr>
          <p:cNvPr id="607" name="Google Shape;607;p1"/>
          <p:cNvSpPr txBox="1">
            <a:spLocks noGrp="1"/>
          </p:cNvSpPr>
          <p:nvPr>
            <p:ph type="subTitle" idx="1"/>
          </p:nvPr>
        </p:nvSpPr>
        <p:spPr>
          <a:xfrm>
            <a:off x="2590715" y="6538407"/>
            <a:ext cx="2894800" cy="1359334"/>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SzPts val="1100"/>
              <a:buNone/>
            </a:pPr>
            <a:r>
              <a:rPr lang="en-US" sz="1800" i="1">
                <a:solidFill>
                  <a:schemeClr val="lt1"/>
                </a:solidFill>
                <a:latin typeface="Arial"/>
                <a:ea typeface="Arial"/>
                <a:cs typeface="Arial"/>
                <a:sym typeface="Arial"/>
              </a:rPr>
              <a:t>Group Members:</a:t>
            </a:r>
            <a:endParaRPr sz="1800" i="1">
              <a:solidFill>
                <a:schemeClr val="lt1"/>
              </a:solidFill>
              <a:latin typeface="Arial"/>
              <a:ea typeface="Arial"/>
              <a:cs typeface="Arial"/>
              <a:sym typeface="Arial"/>
            </a:endParaRPr>
          </a:p>
          <a:p>
            <a:pPr marL="0" lvl="0" indent="0" algn="l" rtl="0">
              <a:lnSpc>
                <a:spcPct val="90000"/>
              </a:lnSpc>
              <a:spcBef>
                <a:spcPts val="0"/>
              </a:spcBef>
              <a:spcAft>
                <a:spcPts val="0"/>
              </a:spcAft>
              <a:buSzPts val="1100"/>
              <a:buNone/>
            </a:pPr>
            <a:r>
              <a:rPr lang="en-US" sz="1800">
                <a:solidFill>
                  <a:schemeClr val="lt1"/>
                </a:solidFill>
                <a:latin typeface="Arial"/>
                <a:ea typeface="Arial"/>
                <a:cs typeface="Arial"/>
                <a:sym typeface="Arial"/>
              </a:rPr>
              <a:t>Magdalene Ondimu</a:t>
            </a:r>
            <a:endParaRPr/>
          </a:p>
          <a:p>
            <a:pPr marL="0" lvl="0" indent="0" algn="l" rtl="0">
              <a:lnSpc>
                <a:spcPct val="90000"/>
              </a:lnSpc>
              <a:spcBef>
                <a:spcPts val="0"/>
              </a:spcBef>
              <a:spcAft>
                <a:spcPts val="0"/>
              </a:spcAft>
              <a:buSzPts val="1100"/>
              <a:buNone/>
            </a:pPr>
            <a:r>
              <a:rPr lang="en-US" sz="1800">
                <a:solidFill>
                  <a:schemeClr val="lt1"/>
                </a:solidFill>
                <a:latin typeface="Arial"/>
                <a:ea typeface="Arial"/>
                <a:cs typeface="Arial"/>
                <a:sym typeface="Arial"/>
              </a:rPr>
              <a:t>Brian Kariithi</a:t>
            </a:r>
            <a:endParaRPr/>
          </a:p>
          <a:p>
            <a:pPr marL="0" lvl="0" indent="0" algn="l" rtl="0">
              <a:lnSpc>
                <a:spcPct val="90000"/>
              </a:lnSpc>
              <a:spcBef>
                <a:spcPts val="0"/>
              </a:spcBef>
              <a:spcAft>
                <a:spcPts val="0"/>
              </a:spcAft>
              <a:buSzPts val="1100"/>
              <a:buNone/>
            </a:pPr>
            <a:r>
              <a:rPr lang="en-US" sz="1800">
                <a:solidFill>
                  <a:schemeClr val="lt1"/>
                </a:solidFill>
                <a:latin typeface="Arial"/>
                <a:ea typeface="Arial"/>
                <a:cs typeface="Arial"/>
                <a:sym typeface="Arial"/>
              </a:rPr>
              <a:t>Najma Abdi</a:t>
            </a:r>
            <a:endParaRPr/>
          </a:p>
          <a:p>
            <a:pPr marL="0" lvl="0" indent="0" algn="l" rtl="0">
              <a:lnSpc>
                <a:spcPct val="90000"/>
              </a:lnSpc>
              <a:spcBef>
                <a:spcPts val="0"/>
              </a:spcBef>
              <a:spcAft>
                <a:spcPts val="0"/>
              </a:spcAft>
              <a:buSzPts val="1100"/>
              <a:buNone/>
            </a:pPr>
            <a:r>
              <a:rPr lang="en-US" sz="1800">
                <a:solidFill>
                  <a:schemeClr val="lt1"/>
                </a:solidFill>
                <a:latin typeface="Arial"/>
                <a:ea typeface="Arial"/>
                <a:cs typeface="Arial"/>
                <a:sym typeface="Arial"/>
              </a:rPr>
              <a:t>Leon Maina</a:t>
            </a:r>
            <a:endParaRPr/>
          </a:p>
          <a:p>
            <a:pPr marL="0" lvl="0" indent="0" algn="l" rtl="0">
              <a:lnSpc>
                <a:spcPct val="90000"/>
              </a:lnSpc>
              <a:spcBef>
                <a:spcPts val="0"/>
              </a:spcBef>
              <a:spcAft>
                <a:spcPts val="0"/>
              </a:spcAft>
              <a:buSzPts val="1100"/>
              <a:buNone/>
            </a:pPr>
            <a:r>
              <a:rPr lang="en-US" sz="1800">
                <a:solidFill>
                  <a:schemeClr val="lt1"/>
                </a:solidFill>
                <a:latin typeface="Arial"/>
                <a:ea typeface="Arial"/>
                <a:cs typeface="Arial"/>
                <a:sym typeface="Arial"/>
              </a:rPr>
              <a:t>Wilfred Lekishorumongi</a:t>
            </a:r>
            <a:endParaRPr sz="1800">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63"/>
        <p:cNvGrpSpPr/>
        <p:nvPr/>
      </p:nvGrpSpPr>
      <p:grpSpPr>
        <a:xfrm>
          <a:off x="0" y="0"/>
          <a:ext cx="0" cy="0"/>
          <a:chOff x="0" y="0"/>
          <a:chExt cx="0" cy="0"/>
        </a:xfrm>
      </p:grpSpPr>
      <p:sp>
        <p:nvSpPr>
          <p:cNvPr id="664" name="Google Shape;664;p9"/>
          <p:cNvSpPr txBox="1"/>
          <p:nvPr/>
        </p:nvSpPr>
        <p:spPr>
          <a:xfrm>
            <a:off x="2527300" y="245050"/>
            <a:ext cx="9093200" cy="58477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200" b="1" i="0" u="none" strike="noStrike" cap="none">
                <a:solidFill>
                  <a:schemeClr val="lt1"/>
                </a:solidFill>
                <a:latin typeface="Algerian"/>
                <a:ea typeface="Algerian"/>
                <a:cs typeface="Algerian"/>
                <a:sym typeface="Algerian"/>
              </a:rPr>
              <a:t>CURRENT Protests from around the world</a:t>
            </a:r>
            <a:endParaRPr/>
          </a:p>
        </p:txBody>
      </p:sp>
      <p:pic>
        <p:nvPicPr>
          <p:cNvPr id="665" name="Google Shape;665;p9"/>
          <p:cNvPicPr preferRelativeResize="0"/>
          <p:nvPr/>
        </p:nvPicPr>
        <p:blipFill rotWithShape="1">
          <a:blip r:embed="rId4">
            <a:alphaModFix/>
          </a:blip>
          <a:srcRect/>
          <a:stretch/>
        </p:blipFill>
        <p:spPr>
          <a:xfrm>
            <a:off x="243068" y="2156261"/>
            <a:ext cx="5787983" cy="6285489"/>
          </a:xfrm>
          <a:prstGeom prst="rect">
            <a:avLst/>
          </a:prstGeom>
          <a:noFill/>
          <a:ln>
            <a:noFill/>
          </a:ln>
        </p:spPr>
      </p:pic>
      <p:pic>
        <p:nvPicPr>
          <p:cNvPr id="666" name="Google Shape;666;p9"/>
          <p:cNvPicPr preferRelativeResize="0"/>
          <p:nvPr/>
        </p:nvPicPr>
        <p:blipFill rotWithShape="1">
          <a:blip r:embed="rId5">
            <a:alphaModFix/>
          </a:blip>
          <a:srcRect/>
          <a:stretch/>
        </p:blipFill>
        <p:spPr>
          <a:xfrm>
            <a:off x="6311900" y="2156261"/>
            <a:ext cx="8380232" cy="5486400"/>
          </a:xfrm>
          <a:prstGeom prst="rect">
            <a:avLst/>
          </a:prstGeom>
          <a:noFill/>
          <a:ln>
            <a:noFill/>
          </a:ln>
        </p:spPr>
      </p:pic>
      <p:sp>
        <p:nvSpPr>
          <p:cNvPr id="667" name="Google Shape;667;p9"/>
          <p:cNvSpPr txBox="1"/>
          <p:nvPr/>
        </p:nvSpPr>
        <p:spPr>
          <a:xfrm>
            <a:off x="138896" y="1190871"/>
            <a:ext cx="5787983" cy="92333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A protestor in Toronto, Canada carrying a placard highlighting a pursuit for freedom of the Palestinians and a stop to genocidal killings.</a:t>
            </a:r>
            <a:endParaRPr/>
          </a:p>
        </p:txBody>
      </p:sp>
      <p:sp>
        <p:nvSpPr>
          <p:cNvPr id="668" name="Google Shape;668;p9"/>
          <p:cNvSpPr txBox="1"/>
          <p:nvPr/>
        </p:nvSpPr>
        <p:spPr>
          <a:xfrm>
            <a:off x="6467205" y="7789762"/>
            <a:ext cx="8224927"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1" i="0" u="none" strike="noStrike" cap="none">
                <a:solidFill>
                  <a:schemeClr val="lt1"/>
                </a:solidFill>
                <a:latin typeface="Arial"/>
                <a:ea typeface="Arial"/>
                <a:cs typeface="Arial"/>
                <a:sym typeface="Arial"/>
              </a:rPr>
              <a:t>Anti-government protesters display Bangladesh’s national flag as they storm Ex Prime Minister Hasina’s palace.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2"/>
        <p:cNvGrpSpPr/>
        <p:nvPr/>
      </p:nvGrpSpPr>
      <p:grpSpPr>
        <a:xfrm>
          <a:off x="0" y="0"/>
          <a:ext cx="0" cy="0"/>
          <a:chOff x="0" y="0"/>
          <a:chExt cx="0" cy="0"/>
        </a:xfrm>
      </p:grpSpPr>
      <p:sp>
        <p:nvSpPr>
          <p:cNvPr id="673" name="Google Shape;673;p11"/>
          <p:cNvSpPr txBox="1"/>
          <p:nvPr/>
        </p:nvSpPr>
        <p:spPr>
          <a:xfrm>
            <a:off x="4655486" y="2608018"/>
            <a:ext cx="10444427" cy="10080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None/>
            </a:pPr>
            <a:r>
              <a:rPr lang="en-US" sz="4400" b="1" i="0" u="none" strike="noStrike" cap="none">
                <a:solidFill>
                  <a:srgbClr val="FFFFFF"/>
                </a:solidFill>
                <a:latin typeface="Algerian"/>
                <a:ea typeface="Algerian"/>
                <a:cs typeface="Algerian"/>
                <a:sym typeface="Algerian"/>
              </a:rPr>
              <a:t>Exploratory Data Analysis (EDA)</a:t>
            </a:r>
            <a:endParaRPr sz="4400" b="0" i="0" u="none" strike="noStrike" cap="none">
              <a:solidFill>
                <a:srgbClr val="000000"/>
              </a:solidFill>
              <a:latin typeface="Algerian"/>
              <a:ea typeface="Algerian"/>
              <a:cs typeface="Algerian"/>
              <a:sym typeface="Algerian"/>
            </a:endParaRPr>
          </a:p>
        </p:txBody>
      </p:sp>
      <p:sp>
        <p:nvSpPr>
          <p:cNvPr id="674" name="Google Shape;674;p11"/>
          <p:cNvSpPr txBox="1"/>
          <p:nvPr/>
        </p:nvSpPr>
        <p:spPr>
          <a:xfrm>
            <a:off x="4627206" y="3501123"/>
            <a:ext cx="10307994" cy="26776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800" b="0" i="0" u="none" strike="noStrike" cap="none">
                <a:solidFill>
                  <a:schemeClr val="lt1"/>
                </a:solidFill>
                <a:latin typeface="Arial"/>
                <a:ea typeface="Arial"/>
                <a:cs typeface="Arial"/>
                <a:sym typeface="Arial"/>
              </a:rPr>
              <a:t>Data Insights: Provided insights into the distribution and nature of the data.</a:t>
            </a:r>
            <a:endParaRPr/>
          </a:p>
          <a:p>
            <a:pPr marL="0" marR="0" lvl="0" indent="0" algn="l" rtl="0">
              <a:lnSpc>
                <a:spcPct val="100000"/>
              </a:lnSpc>
              <a:spcBef>
                <a:spcPts val="0"/>
              </a:spcBef>
              <a:spcAft>
                <a:spcPts val="0"/>
              </a:spcAft>
              <a:buNone/>
            </a:pPr>
            <a:endParaRPr sz="28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r>
              <a:rPr lang="en-US" sz="2800" b="0" i="0" u="none" strike="noStrike" cap="none">
                <a:solidFill>
                  <a:schemeClr val="lt1"/>
                </a:solidFill>
                <a:latin typeface="Arial"/>
                <a:ea typeface="Arial"/>
                <a:cs typeface="Arial"/>
                <a:sym typeface="Arial"/>
              </a:rPr>
              <a:t>Visualizations: Created histograms, box plots, bar graphs, line plots, scatter plots and wordclouds for better understanding of the data.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8"/>
        <p:cNvGrpSpPr/>
        <p:nvPr/>
      </p:nvGrpSpPr>
      <p:grpSpPr>
        <a:xfrm>
          <a:off x="0" y="0"/>
          <a:ext cx="0" cy="0"/>
          <a:chOff x="0" y="0"/>
          <a:chExt cx="0" cy="0"/>
        </a:xfrm>
      </p:grpSpPr>
      <p:sp>
        <p:nvSpPr>
          <p:cNvPr id="679" name="Google Shape;679;p12"/>
          <p:cNvSpPr txBox="1"/>
          <p:nvPr/>
        </p:nvSpPr>
        <p:spPr>
          <a:xfrm>
            <a:off x="271945" y="7673162"/>
            <a:ext cx="13067818" cy="1200329"/>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Europe had the most recorded protests ,Africa being the second and Oceania recording the least.</a:t>
            </a:r>
            <a:endParaRPr/>
          </a:p>
          <a:p>
            <a:pPr marL="0" marR="0" lvl="0" indent="0" algn="l" rtl="0">
              <a:lnSpc>
                <a:spcPct val="100000"/>
              </a:lnSpc>
              <a:spcBef>
                <a:spcPts val="0"/>
              </a:spcBef>
              <a:spcAft>
                <a:spcPts val="0"/>
              </a:spcAft>
              <a:buNone/>
            </a:pPr>
            <a:endParaRPr sz="2400" b="0" i="0" u="none" strike="noStrike" cap="none">
              <a:solidFill>
                <a:schemeClr val="lt1"/>
              </a:solidFill>
              <a:latin typeface="Arial"/>
              <a:ea typeface="Arial"/>
              <a:cs typeface="Arial"/>
              <a:sym typeface="Arial"/>
            </a:endParaRPr>
          </a:p>
        </p:txBody>
      </p:sp>
      <p:pic>
        <p:nvPicPr>
          <p:cNvPr id="680" name="Google Shape;680;p12"/>
          <p:cNvPicPr preferRelativeResize="0"/>
          <p:nvPr/>
        </p:nvPicPr>
        <p:blipFill rotWithShape="1">
          <a:blip r:embed="rId4">
            <a:alphaModFix/>
          </a:blip>
          <a:srcRect/>
          <a:stretch/>
        </p:blipFill>
        <p:spPr>
          <a:xfrm>
            <a:off x="953786" y="502373"/>
            <a:ext cx="13027628" cy="695401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4"/>
        <p:cNvGrpSpPr/>
        <p:nvPr/>
      </p:nvGrpSpPr>
      <p:grpSpPr>
        <a:xfrm>
          <a:off x="0" y="0"/>
          <a:ext cx="0" cy="0"/>
          <a:chOff x="0" y="0"/>
          <a:chExt cx="0" cy="0"/>
        </a:xfrm>
      </p:grpSpPr>
      <p:sp>
        <p:nvSpPr>
          <p:cNvPr id="685" name="Google Shape;685;p13"/>
          <p:cNvSpPr txBox="1"/>
          <p:nvPr/>
        </p:nvSpPr>
        <p:spPr>
          <a:xfrm>
            <a:off x="228600" y="7154685"/>
            <a:ext cx="11840901"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chemeClr val="lt1"/>
                </a:solidFill>
                <a:latin typeface="Arial"/>
                <a:ea typeface="Arial"/>
                <a:cs typeface="Arial"/>
                <a:sym typeface="Arial"/>
              </a:rPr>
              <a:t>The distribution of protests took an upward turn from 2010’s up until 2020 likely influenced by the global COVID pandemic</a:t>
            </a:r>
            <a:endParaRPr/>
          </a:p>
          <a:p>
            <a:pPr marL="0" marR="0" lvl="0" indent="0" algn="l" rtl="0">
              <a:lnSpc>
                <a:spcPct val="100000"/>
              </a:lnSpc>
              <a:spcBef>
                <a:spcPts val="0"/>
              </a:spcBef>
              <a:spcAft>
                <a:spcPts val="0"/>
              </a:spcAft>
              <a:buNone/>
            </a:pPr>
            <a:r>
              <a:rPr lang="en-US" sz="2400" b="0" i="0" u="none" strike="noStrike" cap="none">
                <a:solidFill>
                  <a:schemeClr val="lt1"/>
                </a:solidFill>
                <a:latin typeface="Arial"/>
                <a:ea typeface="Arial"/>
                <a:cs typeface="Arial"/>
                <a:sym typeface="Arial"/>
              </a:rPr>
              <a:t>Kenya had a record high number of protests in 2015.This was also observed in other nations.</a:t>
            </a:r>
            <a:endParaRPr/>
          </a:p>
        </p:txBody>
      </p:sp>
      <p:pic>
        <p:nvPicPr>
          <p:cNvPr id="686" name="Google Shape;686;p13"/>
          <p:cNvPicPr preferRelativeResize="0"/>
          <p:nvPr/>
        </p:nvPicPr>
        <p:blipFill rotWithShape="1">
          <a:blip r:embed="rId4">
            <a:alphaModFix/>
          </a:blip>
          <a:srcRect/>
          <a:stretch/>
        </p:blipFill>
        <p:spPr>
          <a:xfrm>
            <a:off x="989800" y="148655"/>
            <a:ext cx="12600000" cy="700603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0"/>
        <p:cNvGrpSpPr/>
        <p:nvPr/>
      </p:nvGrpSpPr>
      <p:grpSpPr>
        <a:xfrm>
          <a:off x="0" y="0"/>
          <a:ext cx="0" cy="0"/>
          <a:chOff x="0" y="0"/>
          <a:chExt cx="0" cy="0"/>
        </a:xfrm>
      </p:grpSpPr>
      <p:sp>
        <p:nvSpPr>
          <p:cNvPr id="691" name="Google Shape;691;p14"/>
          <p:cNvSpPr txBox="1"/>
          <p:nvPr/>
        </p:nvSpPr>
        <p:spPr>
          <a:xfrm>
            <a:off x="139700" y="6976885"/>
            <a:ext cx="11840901" cy="156966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There are noticeable spikes around the early 1990s, late 1990s, and mid-2000s, suggesting significant global protest events during these periods.</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After the mid-2000s, the number of participants in protests seems to decrease overall, with smaller spikes occurring in the 2010s.</a:t>
            </a:r>
            <a:endParaRPr/>
          </a:p>
        </p:txBody>
      </p:sp>
      <p:pic>
        <p:nvPicPr>
          <p:cNvPr id="692" name="Google Shape;692;p14"/>
          <p:cNvPicPr preferRelativeResize="0"/>
          <p:nvPr/>
        </p:nvPicPr>
        <p:blipFill rotWithShape="1">
          <a:blip r:embed="rId4">
            <a:alphaModFix/>
          </a:blip>
          <a:srcRect/>
          <a:stretch/>
        </p:blipFill>
        <p:spPr>
          <a:xfrm>
            <a:off x="1112202" y="267849"/>
            <a:ext cx="12364021" cy="661106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6"/>
        <p:cNvGrpSpPr/>
        <p:nvPr/>
      </p:nvGrpSpPr>
      <p:grpSpPr>
        <a:xfrm>
          <a:off x="0" y="0"/>
          <a:ext cx="0" cy="0"/>
          <a:chOff x="0" y="0"/>
          <a:chExt cx="0" cy="0"/>
        </a:xfrm>
      </p:grpSpPr>
      <p:sp>
        <p:nvSpPr>
          <p:cNvPr id="697" name="Google Shape;697;p15"/>
          <p:cNvSpPr txBox="1"/>
          <p:nvPr/>
        </p:nvSpPr>
        <p:spPr>
          <a:xfrm>
            <a:off x="114300" y="7134177"/>
            <a:ext cx="11664484" cy="120032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chemeClr val="lt1"/>
                </a:solidFill>
                <a:latin typeface="Arial"/>
                <a:ea typeface="Arial"/>
                <a:cs typeface="Arial"/>
                <a:sym typeface="Arial"/>
              </a:rPr>
              <a:t>In 2015, the highest number of protests without violence was recorded, surpassing 600 incidents. Conversely, in 2019, the highest number of violent protests was observed, exceeding 200 incidents.</a:t>
            </a:r>
            <a:endParaRPr/>
          </a:p>
        </p:txBody>
      </p:sp>
      <p:pic>
        <p:nvPicPr>
          <p:cNvPr id="698" name="Google Shape;698;p15"/>
          <p:cNvPicPr preferRelativeResize="0"/>
          <p:nvPr/>
        </p:nvPicPr>
        <p:blipFill rotWithShape="1">
          <a:blip r:embed="rId4">
            <a:alphaModFix/>
          </a:blip>
          <a:srcRect/>
          <a:stretch/>
        </p:blipFill>
        <p:spPr>
          <a:xfrm>
            <a:off x="838400" y="222177"/>
            <a:ext cx="12254194" cy="69120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2"/>
        <p:cNvGrpSpPr/>
        <p:nvPr/>
      </p:nvGrpSpPr>
      <p:grpSpPr>
        <a:xfrm>
          <a:off x="0" y="0"/>
          <a:ext cx="0" cy="0"/>
          <a:chOff x="0" y="0"/>
          <a:chExt cx="0" cy="0"/>
        </a:xfrm>
      </p:grpSpPr>
      <p:pic>
        <p:nvPicPr>
          <p:cNvPr id="703" name="Google Shape;703;p16"/>
          <p:cNvPicPr preferRelativeResize="0"/>
          <p:nvPr/>
        </p:nvPicPr>
        <p:blipFill rotWithShape="1">
          <a:blip r:embed="rId4">
            <a:alphaModFix/>
          </a:blip>
          <a:srcRect/>
          <a:stretch/>
        </p:blipFill>
        <p:spPr>
          <a:xfrm>
            <a:off x="1632500" y="330965"/>
            <a:ext cx="11340000" cy="7085835"/>
          </a:xfrm>
          <a:prstGeom prst="rect">
            <a:avLst/>
          </a:prstGeom>
          <a:noFill/>
          <a:ln>
            <a:noFill/>
          </a:ln>
        </p:spPr>
      </p:pic>
      <p:sp>
        <p:nvSpPr>
          <p:cNvPr id="704" name="Google Shape;704;p16"/>
          <p:cNvSpPr txBox="1"/>
          <p:nvPr/>
        </p:nvSpPr>
        <p:spPr>
          <a:xfrm>
            <a:off x="330200" y="7416800"/>
            <a:ext cx="13944600" cy="1200329"/>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Violent Protests: Frequent, forceful; "Severe Intervention" common</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Non-Violent Protests: Less frequent, less forceful; "Moderate Intervention" most common</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Non-Intervention: Rare overall</a:t>
            </a:r>
            <a:endParaRPr sz="2400" b="0" i="0" u="none" strike="noStrike" cap="none">
              <a:solidFill>
                <a:schemeClr val="lt1"/>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8"/>
        <p:cNvGrpSpPr/>
        <p:nvPr/>
      </p:nvGrpSpPr>
      <p:grpSpPr>
        <a:xfrm>
          <a:off x="0" y="0"/>
          <a:ext cx="0" cy="0"/>
          <a:chOff x="0" y="0"/>
          <a:chExt cx="0" cy="0"/>
        </a:xfrm>
      </p:grpSpPr>
      <p:pic>
        <p:nvPicPr>
          <p:cNvPr id="709" name="Google Shape;709;p17"/>
          <p:cNvPicPr preferRelativeResize="0"/>
          <p:nvPr/>
        </p:nvPicPr>
        <p:blipFill rotWithShape="1">
          <a:blip r:embed="rId4">
            <a:alphaModFix/>
          </a:blip>
          <a:srcRect/>
          <a:stretch/>
        </p:blipFill>
        <p:spPr>
          <a:xfrm>
            <a:off x="1504946" y="266699"/>
            <a:ext cx="12636000" cy="6889918"/>
          </a:xfrm>
          <a:prstGeom prst="rect">
            <a:avLst/>
          </a:prstGeom>
          <a:noFill/>
          <a:ln>
            <a:noFill/>
          </a:ln>
        </p:spPr>
      </p:pic>
      <p:sp>
        <p:nvSpPr>
          <p:cNvPr id="710" name="Google Shape;710;p17"/>
          <p:cNvSpPr txBox="1"/>
          <p:nvPr/>
        </p:nvSpPr>
        <p:spPr>
          <a:xfrm>
            <a:off x="463046" y="7410271"/>
            <a:ext cx="13677900" cy="830997"/>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Forceful Responses: Most common: </a:t>
            </a:r>
            <a:r>
              <a:rPr lang="en-US" sz="2400">
                <a:solidFill>
                  <a:schemeClr val="lt1"/>
                </a:solidFill>
              </a:rPr>
              <a:t>C</a:t>
            </a:r>
            <a:r>
              <a:rPr lang="en-US" sz="2400" b="0" i="0" u="none" strike="noStrike" cap="none">
                <a:solidFill>
                  <a:schemeClr val="lt1"/>
                </a:solidFill>
                <a:latin typeface="Arial"/>
                <a:ea typeface="Arial"/>
                <a:cs typeface="Arial"/>
                <a:sym typeface="Arial"/>
              </a:rPr>
              <a:t>rowd dispersal, Arrests</a:t>
            </a:r>
            <a:r>
              <a:rPr lang="en-US" sz="2400">
                <a:solidFill>
                  <a:schemeClr val="lt1"/>
                </a:solidFill>
              </a:rPr>
              <a:t>, </a:t>
            </a:r>
            <a:r>
              <a:rPr lang="en-US" sz="2400" b="0" i="0" u="none" strike="noStrike" cap="none">
                <a:solidFill>
                  <a:schemeClr val="lt1"/>
                </a:solidFill>
                <a:latin typeface="Arial"/>
                <a:ea typeface="Arial"/>
                <a:cs typeface="Arial"/>
                <a:sym typeface="Arial"/>
              </a:rPr>
              <a:t>then Shootings, Killings, Beatings,</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Non-Confrontational Responses: Most common: Ignoring then Accommodation</a:t>
            </a:r>
            <a:endParaRPr sz="2400" b="0" i="0" u="none" strike="noStrike" cap="none">
              <a:solidFill>
                <a:schemeClr val="lt1"/>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14"/>
        <p:cNvGrpSpPr/>
        <p:nvPr/>
      </p:nvGrpSpPr>
      <p:grpSpPr>
        <a:xfrm>
          <a:off x="0" y="0"/>
          <a:ext cx="0" cy="0"/>
          <a:chOff x="0" y="0"/>
          <a:chExt cx="0" cy="0"/>
        </a:xfrm>
      </p:grpSpPr>
      <p:pic>
        <p:nvPicPr>
          <p:cNvPr id="715" name="Google Shape;715;p18"/>
          <p:cNvPicPr preferRelativeResize="0"/>
          <p:nvPr/>
        </p:nvPicPr>
        <p:blipFill rotWithShape="1">
          <a:blip r:embed="rId4">
            <a:alphaModFix/>
          </a:blip>
          <a:srcRect/>
          <a:stretch/>
        </p:blipFill>
        <p:spPr>
          <a:xfrm>
            <a:off x="1408253" y="240199"/>
            <a:ext cx="12118694" cy="6084401"/>
          </a:xfrm>
          <a:prstGeom prst="rect">
            <a:avLst/>
          </a:prstGeom>
          <a:noFill/>
          <a:ln>
            <a:noFill/>
          </a:ln>
        </p:spPr>
      </p:pic>
      <p:sp>
        <p:nvSpPr>
          <p:cNvPr id="716" name="Google Shape;716;p18"/>
          <p:cNvSpPr txBox="1"/>
          <p:nvPr/>
        </p:nvSpPr>
        <p:spPr>
          <a:xfrm>
            <a:off x="406400" y="6507609"/>
            <a:ext cx="12382500" cy="156966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Optimism &amp; Unity: Positive words like "good," "peace," "justice," "believe," "support," "love.“</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Change: Terms like "protest," "occupyjkia," "rutomustgo.“</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Collective Action: Words like "people," "together," "support.”</a:t>
            </a:r>
            <a:endParaRPr sz="2400" b="0" i="0" u="none" strike="noStrike" cap="none">
              <a:solidFill>
                <a:schemeClr val="lt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0"/>
        <p:cNvGrpSpPr/>
        <p:nvPr/>
      </p:nvGrpSpPr>
      <p:grpSpPr>
        <a:xfrm>
          <a:off x="0" y="0"/>
          <a:ext cx="0" cy="0"/>
          <a:chOff x="0" y="0"/>
          <a:chExt cx="0" cy="0"/>
        </a:xfrm>
      </p:grpSpPr>
      <p:pic>
        <p:nvPicPr>
          <p:cNvPr id="721" name="Google Shape;721;p19"/>
          <p:cNvPicPr preferRelativeResize="0"/>
          <p:nvPr/>
        </p:nvPicPr>
        <p:blipFill rotWithShape="1">
          <a:blip r:embed="rId4">
            <a:alphaModFix/>
          </a:blip>
          <a:srcRect/>
          <a:stretch/>
        </p:blipFill>
        <p:spPr>
          <a:xfrm>
            <a:off x="1429674" y="292517"/>
            <a:ext cx="11745652" cy="6196047"/>
          </a:xfrm>
          <a:prstGeom prst="rect">
            <a:avLst/>
          </a:prstGeom>
          <a:noFill/>
          <a:ln>
            <a:noFill/>
          </a:ln>
        </p:spPr>
      </p:pic>
      <p:sp>
        <p:nvSpPr>
          <p:cNvPr id="722" name="Google Shape;722;p19"/>
          <p:cNvSpPr txBox="1"/>
          <p:nvPr/>
        </p:nvSpPr>
        <p:spPr>
          <a:xfrm>
            <a:off x="0" y="7350339"/>
            <a:ext cx="12894197"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20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sz="2000" b="0" i="0" u="none" strike="noStrike" cap="none">
              <a:solidFill>
                <a:schemeClr val="lt1"/>
              </a:solidFill>
              <a:latin typeface="Arial"/>
              <a:ea typeface="Arial"/>
              <a:cs typeface="Arial"/>
              <a:sym typeface="Arial"/>
            </a:endParaRPr>
          </a:p>
        </p:txBody>
      </p:sp>
      <p:sp>
        <p:nvSpPr>
          <p:cNvPr id="723" name="Google Shape;723;p19"/>
          <p:cNvSpPr txBox="1"/>
          <p:nvPr/>
        </p:nvSpPr>
        <p:spPr>
          <a:xfrm flipH="1">
            <a:off x="787400" y="6874287"/>
            <a:ext cx="11569700" cy="156966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Protest &amp; Dissatisfaction: "Occupyjkia," "rutomustgo," "government.“</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Events &amp; Locations: "Tuesday," "Nairobi," "Kenya.“</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Unity: "People," "together," "one.“</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Sentiment: Neutral but leaning negative.</a:t>
            </a:r>
            <a:endParaRPr sz="2400" b="0" i="0" u="none" strike="noStrike" cap="none">
              <a:solidFill>
                <a:schemeClr val="lt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611"/>
        <p:cNvGrpSpPr/>
        <p:nvPr/>
      </p:nvGrpSpPr>
      <p:grpSpPr>
        <a:xfrm>
          <a:off x="0" y="0"/>
          <a:ext cx="0" cy="0"/>
          <a:chOff x="0" y="0"/>
          <a:chExt cx="0" cy="0"/>
        </a:xfrm>
      </p:grpSpPr>
      <p:pic>
        <p:nvPicPr>
          <p:cNvPr id="612" name="Google Shape;612;p2" descr="A group of people walking down the street&#10;&#10;Description automatically generated"/>
          <p:cNvPicPr preferRelativeResize="0">
            <a:picLocks noGrp="1"/>
          </p:cNvPicPr>
          <p:nvPr>
            <p:ph type="pic" idx="2"/>
          </p:nvPr>
        </p:nvPicPr>
        <p:blipFill rotWithShape="1">
          <a:blip r:embed="rId3">
            <a:alphaModFix/>
          </a:blip>
          <a:srcRect t="12500" b="12500"/>
          <a:stretch/>
        </p:blipFill>
        <p:spPr>
          <a:xfrm>
            <a:off x="81023" y="115747"/>
            <a:ext cx="7386577" cy="8571053"/>
          </a:xfrm>
          <a:prstGeom prst="rect">
            <a:avLst/>
          </a:prstGeom>
          <a:noFill/>
          <a:ln>
            <a:noFill/>
          </a:ln>
        </p:spPr>
      </p:pic>
      <p:sp>
        <p:nvSpPr>
          <p:cNvPr id="613" name="Google Shape;613;p2"/>
          <p:cNvSpPr/>
          <p:nvPr/>
        </p:nvSpPr>
        <p:spPr>
          <a:xfrm>
            <a:off x="7467598" y="1"/>
            <a:ext cx="7386577" cy="8686800"/>
          </a:xfrm>
          <a:prstGeom prst="rect">
            <a:avLst/>
          </a:prstGeom>
          <a:solidFill>
            <a:srgbClr val="26262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b="0" i="0" u="none" strike="noStrike" cap="none">
              <a:solidFill>
                <a:schemeClr val="lt1"/>
              </a:solidFill>
              <a:latin typeface="Arial"/>
              <a:ea typeface="Arial"/>
              <a:cs typeface="Arial"/>
              <a:sym typeface="Arial"/>
            </a:endParaRPr>
          </a:p>
        </p:txBody>
      </p:sp>
      <p:sp>
        <p:nvSpPr>
          <p:cNvPr id="614" name="Google Shape;614;p2"/>
          <p:cNvSpPr txBox="1"/>
          <p:nvPr/>
        </p:nvSpPr>
        <p:spPr>
          <a:xfrm>
            <a:off x="7852615" y="1838739"/>
            <a:ext cx="5476265" cy="1964603"/>
          </a:xfrm>
          <a:prstGeom prst="rect">
            <a:avLst/>
          </a:prstGeom>
          <a:solidFill>
            <a:srgbClr val="3F3F3F"/>
          </a:solidFill>
          <a:ln w="25400" cap="flat" cmpd="sng">
            <a:solidFill>
              <a:srgbClr val="454545"/>
            </a:solidFill>
            <a:prstDash val="solid"/>
            <a:round/>
            <a:headEnd type="none" w="sm" len="sm"/>
            <a:tailEnd type="none" w="sm" len="sm"/>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None/>
            </a:pPr>
            <a:r>
              <a:rPr lang="en-US" sz="4000" b="0" i="0" u="none" strike="noStrike" cap="none">
                <a:solidFill>
                  <a:schemeClr val="lt1"/>
                </a:solidFill>
                <a:latin typeface="Algerian"/>
                <a:ea typeface="Algerian"/>
                <a:cs typeface="Algerian"/>
                <a:sym typeface="Algerian"/>
              </a:rPr>
              <a:t>PREDICTING STATE RESPONSES TO PROTESTS</a:t>
            </a:r>
            <a:endParaRPr sz="4000" b="0" i="0" u="none" strike="noStrike" cap="none">
              <a:solidFill>
                <a:schemeClr val="lt1"/>
              </a:solidFill>
              <a:latin typeface="Algerian"/>
              <a:ea typeface="Algerian"/>
              <a:cs typeface="Algerian"/>
              <a:sym typeface="Algerian"/>
            </a:endParaRPr>
          </a:p>
        </p:txBody>
      </p:sp>
      <p:pic>
        <p:nvPicPr>
          <p:cNvPr id="615" name="Google Shape;615;p2" descr="Earth globe: Americas"/>
          <p:cNvPicPr preferRelativeResize="0"/>
          <p:nvPr/>
        </p:nvPicPr>
        <p:blipFill rotWithShape="1">
          <a:blip r:embed="rId4">
            <a:alphaModFix/>
          </a:blip>
          <a:srcRect/>
          <a:stretch/>
        </p:blipFill>
        <p:spPr>
          <a:xfrm>
            <a:off x="15606006" y="1094037"/>
            <a:ext cx="618470" cy="618470"/>
          </a:xfrm>
          <a:prstGeom prst="rect">
            <a:avLst/>
          </a:prstGeom>
          <a:noFill/>
          <a:ln>
            <a:noFill/>
          </a:ln>
        </p:spPr>
      </p:pic>
      <p:sp>
        <p:nvSpPr>
          <p:cNvPr id="616" name="Google Shape;616;p2"/>
          <p:cNvSpPr txBox="1"/>
          <p:nvPr/>
        </p:nvSpPr>
        <p:spPr>
          <a:xfrm>
            <a:off x="8043791" y="5105400"/>
            <a:ext cx="5476266" cy="187743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1" i="0" u="none" strike="noStrike" cap="none">
                <a:solidFill>
                  <a:schemeClr val="lt1"/>
                </a:solidFill>
                <a:latin typeface="Arial"/>
                <a:ea typeface="Arial"/>
                <a:cs typeface="Arial"/>
                <a:sym typeface="Arial"/>
              </a:rPr>
              <a:t>A Machine Learning Approach Using Topic Modelling, Sentiment Analysis, and Classification Using Key Protest Attributes</a:t>
            </a:r>
            <a:endParaRPr/>
          </a:p>
          <a:p>
            <a:pPr marL="0" marR="0" lvl="0" indent="0" algn="l" rtl="0">
              <a:lnSpc>
                <a:spcPct val="100000"/>
              </a:lnSpc>
              <a:spcBef>
                <a:spcPts val="0"/>
              </a:spcBef>
              <a:spcAft>
                <a:spcPts val="0"/>
              </a:spcAft>
              <a:buNone/>
            </a:pPr>
            <a:endParaRPr sz="2000" b="0" i="0" u="none" strike="noStrike" cap="none">
              <a:solidFill>
                <a:schemeClr val="lt1"/>
              </a:solidFill>
              <a:latin typeface="Merriweather"/>
              <a:ea typeface="Merriweather"/>
              <a:cs typeface="Merriweather"/>
              <a:sym typeface="Merriweathe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27"/>
        <p:cNvGrpSpPr/>
        <p:nvPr/>
      </p:nvGrpSpPr>
      <p:grpSpPr>
        <a:xfrm>
          <a:off x="0" y="0"/>
          <a:ext cx="0" cy="0"/>
          <a:chOff x="0" y="0"/>
          <a:chExt cx="0" cy="0"/>
        </a:xfrm>
      </p:grpSpPr>
      <p:sp>
        <p:nvSpPr>
          <p:cNvPr id="728" name="Google Shape;728;p20"/>
          <p:cNvSpPr txBox="1"/>
          <p:nvPr/>
        </p:nvSpPr>
        <p:spPr>
          <a:xfrm>
            <a:off x="127322" y="5486400"/>
            <a:ext cx="12894197"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20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sz="2000" b="0" i="0" u="none" strike="noStrike" cap="none">
              <a:solidFill>
                <a:schemeClr val="lt1"/>
              </a:solidFill>
              <a:latin typeface="Arial"/>
              <a:ea typeface="Arial"/>
              <a:cs typeface="Arial"/>
              <a:sym typeface="Arial"/>
            </a:endParaRPr>
          </a:p>
        </p:txBody>
      </p:sp>
      <p:pic>
        <p:nvPicPr>
          <p:cNvPr id="729" name="Google Shape;729;p20"/>
          <p:cNvPicPr preferRelativeResize="0"/>
          <p:nvPr/>
        </p:nvPicPr>
        <p:blipFill rotWithShape="1">
          <a:blip r:embed="rId4">
            <a:alphaModFix/>
          </a:blip>
          <a:srcRect/>
          <a:stretch/>
        </p:blipFill>
        <p:spPr>
          <a:xfrm>
            <a:off x="1380535" y="322689"/>
            <a:ext cx="11900531" cy="6027311"/>
          </a:xfrm>
          <a:prstGeom prst="rect">
            <a:avLst/>
          </a:prstGeom>
          <a:noFill/>
          <a:ln>
            <a:noFill/>
          </a:ln>
        </p:spPr>
      </p:pic>
      <p:sp>
        <p:nvSpPr>
          <p:cNvPr id="730" name="Google Shape;730;p20"/>
          <p:cNvSpPr txBox="1"/>
          <p:nvPr/>
        </p:nvSpPr>
        <p:spPr>
          <a:xfrm>
            <a:off x="444500" y="6794451"/>
            <a:ext cx="14643100" cy="156966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Strong Opposition: "Maandamano," "occupyjkia," "rutomustgo," "violence“</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Economic Struggles: "market loss," "shutdown," "finance bill“</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Dissatisfaction with Government: "government," "president," "corruption“</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Calls for Mobilization: "occupyjkia," "rutomustgo"</a:t>
            </a:r>
            <a:endParaRPr sz="2400" b="0" i="0" u="none" strike="noStrike" cap="none">
              <a:solidFill>
                <a:schemeClr val="lt1"/>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4"/>
        <p:cNvGrpSpPr/>
        <p:nvPr/>
      </p:nvGrpSpPr>
      <p:grpSpPr>
        <a:xfrm>
          <a:off x="0" y="0"/>
          <a:ext cx="0" cy="0"/>
          <a:chOff x="0" y="0"/>
          <a:chExt cx="0" cy="0"/>
        </a:xfrm>
      </p:grpSpPr>
      <p:pic>
        <p:nvPicPr>
          <p:cNvPr id="735" name="Google Shape;735;p21"/>
          <p:cNvPicPr preferRelativeResize="0"/>
          <p:nvPr/>
        </p:nvPicPr>
        <p:blipFill rotWithShape="1">
          <a:blip r:embed="rId4">
            <a:alphaModFix/>
          </a:blip>
          <a:srcRect/>
          <a:stretch/>
        </p:blipFill>
        <p:spPr>
          <a:xfrm>
            <a:off x="1183800" y="322640"/>
            <a:ext cx="11664000" cy="6311313"/>
          </a:xfrm>
          <a:prstGeom prst="rect">
            <a:avLst/>
          </a:prstGeom>
          <a:noFill/>
          <a:ln>
            <a:noFill/>
          </a:ln>
        </p:spPr>
      </p:pic>
      <p:sp>
        <p:nvSpPr>
          <p:cNvPr id="736" name="Google Shape;736;p21"/>
          <p:cNvSpPr txBox="1"/>
          <p:nvPr/>
        </p:nvSpPr>
        <p:spPr>
          <a:xfrm>
            <a:off x="203200" y="7117140"/>
            <a:ext cx="14224000" cy="1569660"/>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Trends (July 13-23, 2024): Frequent terms include "protest," "rutomustgo," "ruto," "occupyjkia.“</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Insights: Fluctuations indicate event-driven interest.</a:t>
            </a:r>
            <a:endParaRPr/>
          </a:p>
          <a:p>
            <a:pPr marL="342900" marR="0" lvl="0" indent="-342900" algn="l" rtl="0">
              <a:lnSpc>
                <a:spcPct val="100000"/>
              </a:lnSpc>
              <a:spcBef>
                <a:spcPts val="0"/>
              </a:spcBef>
              <a:spcAft>
                <a:spcPts val="0"/>
              </a:spcAft>
              <a:buClr>
                <a:schemeClr val="lt1"/>
              </a:buClr>
              <a:buSzPts val="2400"/>
              <a:buFont typeface="Arial"/>
              <a:buChar char="•"/>
            </a:pPr>
            <a:r>
              <a:rPr lang="en-US" sz="2400" b="0" i="0" u="none" strike="noStrike" cap="none">
                <a:solidFill>
                  <a:schemeClr val="lt1"/>
                </a:solidFill>
                <a:latin typeface="Arial"/>
                <a:ea typeface="Arial"/>
                <a:cs typeface="Arial"/>
                <a:sym typeface="Arial"/>
              </a:rPr>
              <a:t>Emerging: Rising mentions of "genz" and "youth."</a:t>
            </a:r>
            <a:endParaRPr sz="2400" b="0" i="0" u="none" strike="noStrike" cap="none">
              <a:solidFill>
                <a:schemeClr val="lt1"/>
              </a:solidFill>
              <a:latin typeface="Arial"/>
              <a:ea typeface="Arial"/>
              <a:cs typeface="Arial"/>
              <a:sym typeface="Arial"/>
            </a:endParaRPr>
          </a:p>
          <a:p>
            <a:pPr marL="342900" marR="0" lvl="0" indent="-190500" algn="l" rtl="0">
              <a:lnSpc>
                <a:spcPct val="100000"/>
              </a:lnSpc>
              <a:spcBef>
                <a:spcPts val="0"/>
              </a:spcBef>
              <a:spcAft>
                <a:spcPts val="0"/>
              </a:spcAft>
              <a:buClr>
                <a:schemeClr val="lt1"/>
              </a:buClr>
              <a:buSzPts val="2400"/>
              <a:buFont typeface="Arial"/>
              <a:buNone/>
            </a:pPr>
            <a:endParaRPr sz="2400" b="0" i="0" u="none" strike="noStrike" cap="none">
              <a:solidFill>
                <a:schemeClr val="lt1"/>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0"/>
        <p:cNvGrpSpPr/>
        <p:nvPr/>
      </p:nvGrpSpPr>
      <p:grpSpPr>
        <a:xfrm>
          <a:off x="0" y="0"/>
          <a:ext cx="0" cy="0"/>
          <a:chOff x="0" y="0"/>
          <a:chExt cx="0" cy="0"/>
        </a:xfrm>
      </p:grpSpPr>
      <p:pic>
        <p:nvPicPr>
          <p:cNvPr id="741" name="Google Shape;741;p22"/>
          <p:cNvPicPr preferRelativeResize="0"/>
          <p:nvPr/>
        </p:nvPicPr>
        <p:blipFill rotWithShape="1">
          <a:blip r:embed="rId4">
            <a:alphaModFix/>
          </a:blip>
          <a:srcRect/>
          <a:stretch/>
        </p:blipFill>
        <p:spPr>
          <a:xfrm>
            <a:off x="952500" y="457200"/>
            <a:ext cx="12384000" cy="7251889"/>
          </a:xfrm>
          <a:prstGeom prst="rect">
            <a:avLst/>
          </a:prstGeom>
          <a:noFill/>
          <a:ln>
            <a:noFill/>
          </a:ln>
        </p:spPr>
      </p:pic>
      <p:sp>
        <p:nvSpPr>
          <p:cNvPr id="742" name="Google Shape;742;p22"/>
          <p:cNvSpPr txBox="1"/>
          <p:nvPr/>
        </p:nvSpPr>
        <p:spPr>
          <a:xfrm flipH="1">
            <a:off x="292100" y="7863377"/>
            <a:ext cx="13373100"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chemeClr val="lt1"/>
                </a:solidFill>
                <a:latin typeface="Arial"/>
                <a:ea typeface="Arial"/>
                <a:cs typeface="Arial"/>
                <a:sym typeface="Arial"/>
              </a:rPr>
              <a:t>Bigram: Pair of consecutive words used together in text analysis</a:t>
            </a:r>
            <a:endParaRPr sz="2400" b="0" i="0" u="none" strike="noStrike" cap="none">
              <a:solidFill>
                <a:schemeClr val="lt1"/>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6"/>
        <p:cNvGrpSpPr/>
        <p:nvPr/>
      </p:nvGrpSpPr>
      <p:grpSpPr>
        <a:xfrm>
          <a:off x="0" y="0"/>
          <a:ext cx="0" cy="0"/>
          <a:chOff x="0" y="0"/>
          <a:chExt cx="0" cy="0"/>
        </a:xfrm>
      </p:grpSpPr>
      <p:pic>
        <p:nvPicPr>
          <p:cNvPr id="747" name="Google Shape;747;p23" descr="Open quotation mark"/>
          <p:cNvPicPr preferRelativeResize="0"/>
          <p:nvPr/>
        </p:nvPicPr>
        <p:blipFill rotWithShape="1">
          <a:blip r:embed="rId4">
            <a:alphaModFix/>
          </a:blip>
          <a:srcRect/>
          <a:stretch/>
        </p:blipFill>
        <p:spPr>
          <a:xfrm>
            <a:off x="15123885" y="1581773"/>
            <a:ext cx="914400" cy="914400"/>
          </a:xfrm>
          <a:prstGeom prst="rect">
            <a:avLst/>
          </a:prstGeom>
          <a:noFill/>
          <a:ln>
            <a:noFill/>
          </a:ln>
        </p:spPr>
      </p:pic>
      <p:sp>
        <p:nvSpPr>
          <p:cNvPr id="748" name="Google Shape;748;p23"/>
          <p:cNvSpPr txBox="1"/>
          <p:nvPr/>
        </p:nvSpPr>
        <p:spPr>
          <a:xfrm>
            <a:off x="6711407" y="992699"/>
            <a:ext cx="6096000"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0" i="0" u="none" strike="noStrike" cap="none">
                <a:solidFill>
                  <a:schemeClr val="lt1"/>
                </a:solidFill>
                <a:latin typeface="Algerian"/>
                <a:ea typeface="Algerian"/>
                <a:cs typeface="Algerian"/>
                <a:sym typeface="Algerian"/>
              </a:rPr>
              <a:t>Data Preparation </a:t>
            </a:r>
            <a:endParaRPr/>
          </a:p>
        </p:txBody>
      </p:sp>
      <p:sp>
        <p:nvSpPr>
          <p:cNvPr id="749" name="Google Shape;749;p23"/>
          <p:cNvSpPr txBox="1"/>
          <p:nvPr/>
        </p:nvSpPr>
        <p:spPr>
          <a:xfrm>
            <a:off x="6036912" y="1889781"/>
            <a:ext cx="8188960" cy="65556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800" b="0" i="0" u="none" strike="noStrike" cap="none">
                <a:solidFill>
                  <a:schemeClr val="lt1"/>
                </a:solidFill>
                <a:latin typeface="Arial"/>
                <a:ea typeface="Arial"/>
                <a:cs typeface="Arial"/>
                <a:sym typeface="Arial"/>
              </a:rPr>
              <a:t>Steps:</a:t>
            </a:r>
            <a:endParaRPr/>
          </a:p>
          <a:p>
            <a:pPr marL="0" marR="0" lvl="0" indent="0" algn="l" rtl="0">
              <a:lnSpc>
                <a:spcPct val="100000"/>
              </a:lnSpc>
              <a:spcBef>
                <a:spcPts val="0"/>
              </a:spcBef>
              <a:spcAft>
                <a:spcPts val="0"/>
              </a:spcAft>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chemeClr val="lt1"/>
              </a:buClr>
              <a:buSzPts val="2800"/>
              <a:buFont typeface="Arial"/>
              <a:buChar char="•"/>
            </a:pPr>
            <a:r>
              <a:rPr lang="en-US" sz="2800" b="0" i="0" u="none" strike="noStrike" cap="none">
                <a:solidFill>
                  <a:schemeClr val="lt1"/>
                </a:solidFill>
                <a:latin typeface="Arial"/>
                <a:ea typeface="Arial"/>
                <a:cs typeface="Arial"/>
                <a:sym typeface="Arial"/>
              </a:rPr>
              <a:t>Cleaned data by removing extreme values in protest duration and participant numbers column</a:t>
            </a:r>
            <a:endParaRPr/>
          </a:p>
          <a:p>
            <a:pPr marL="342900" marR="0" lvl="0" indent="-165100" algn="l" rtl="0">
              <a:lnSpc>
                <a:spcPct val="100000"/>
              </a:lnSpc>
              <a:spcBef>
                <a:spcPts val="0"/>
              </a:spcBef>
              <a:spcAft>
                <a:spcPts val="0"/>
              </a:spcAft>
              <a:buClr>
                <a:schemeClr val="lt1"/>
              </a:buClr>
              <a:buSzPts val="2800"/>
              <a:buFont typeface="Arial"/>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chemeClr val="lt1"/>
              </a:buClr>
              <a:buSzPts val="2800"/>
              <a:buFont typeface="Arial"/>
              <a:buChar char="•"/>
            </a:pPr>
            <a:r>
              <a:rPr lang="en-US" sz="2800" b="0" i="0" u="none" strike="noStrike" cap="none">
                <a:solidFill>
                  <a:schemeClr val="lt1"/>
                </a:solidFill>
                <a:latin typeface="Arial"/>
                <a:ea typeface="Arial"/>
                <a:cs typeface="Arial"/>
                <a:sym typeface="Arial"/>
              </a:rPr>
              <a:t>Region analysis: Combined Americas, excluded Canada and Oceania.</a:t>
            </a:r>
            <a:endParaRPr/>
          </a:p>
          <a:p>
            <a:pPr marL="342900" marR="0" lvl="0" indent="-165100" algn="l" rtl="0">
              <a:lnSpc>
                <a:spcPct val="100000"/>
              </a:lnSpc>
              <a:spcBef>
                <a:spcPts val="0"/>
              </a:spcBef>
              <a:spcAft>
                <a:spcPts val="0"/>
              </a:spcAft>
              <a:buClr>
                <a:schemeClr val="lt1"/>
              </a:buClr>
              <a:buSzPts val="2800"/>
              <a:buFont typeface="Arial"/>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chemeClr val="lt1"/>
              </a:buClr>
              <a:buSzPts val="2800"/>
              <a:buFont typeface="Arial"/>
              <a:buChar char="•"/>
            </a:pPr>
            <a:r>
              <a:rPr lang="en-US" sz="2800" b="0" i="0" u="none" strike="noStrike" cap="none">
                <a:solidFill>
                  <a:schemeClr val="lt1"/>
                </a:solidFill>
                <a:latin typeface="Arial"/>
                <a:ea typeface="Arial"/>
                <a:cs typeface="Arial"/>
                <a:sym typeface="Arial"/>
              </a:rPr>
              <a:t>Dropped country column.</a:t>
            </a:r>
            <a:endParaRPr/>
          </a:p>
          <a:p>
            <a:pPr marL="342900" marR="0" lvl="0" indent="-165100" algn="l" rtl="0">
              <a:lnSpc>
                <a:spcPct val="100000"/>
              </a:lnSpc>
              <a:spcBef>
                <a:spcPts val="0"/>
              </a:spcBef>
              <a:spcAft>
                <a:spcPts val="0"/>
              </a:spcAft>
              <a:buClr>
                <a:schemeClr val="lt1"/>
              </a:buClr>
              <a:buSzPts val="2800"/>
              <a:buFont typeface="Arial"/>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chemeClr val="lt1"/>
              </a:buClr>
              <a:buSzPts val="2800"/>
              <a:buFont typeface="Arial"/>
              <a:buChar char="•"/>
            </a:pPr>
            <a:r>
              <a:rPr lang="en-US" sz="2800" b="0" i="0" u="none" strike="noStrike" cap="none">
                <a:solidFill>
                  <a:schemeClr val="lt1"/>
                </a:solidFill>
                <a:latin typeface="Arial"/>
                <a:ea typeface="Arial"/>
                <a:cs typeface="Arial"/>
                <a:sym typeface="Arial"/>
              </a:rPr>
              <a:t>Grouped responses into three classes: Passive/Concessive, Control Measures, and Forceful Repression to enhance analysis and modeling.</a:t>
            </a:r>
            <a:endParaRPr/>
          </a:p>
          <a:p>
            <a:pPr marL="0" marR="0" lvl="0" indent="0" algn="l" rtl="0">
              <a:lnSpc>
                <a:spcPct val="100000"/>
              </a:lnSpc>
              <a:spcBef>
                <a:spcPts val="0"/>
              </a:spcBef>
              <a:spcAft>
                <a:spcPts val="0"/>
              </a:spcAft>
              <a:buNone/>
            </a:pPr>
            <a:endParaRPr sz="2800" b="0" i="0" u="none" strike="noStrike" cap="none">
              <a:solidFill>
                <a:schemeClr val="lt1"/>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3"/>
        <p:cNvGrpSpPr/>
        <p:nvPr/>
      </p:nvGrpSpPr>
      <p:grpSpPr>
        <a:xfrm>
          <a:off x="0" y="0"/>
          <a:ext cx="0" cy="0"/>
          <a:chOff x="0" y="0"/>
          <a:chExt cx="0" cy="0"/>
        </a:xfrm>
      </p:grpSpPr>
      <p:pic>
        <p:nvPicPr>
          <p:cNvPr id="754" name="Google Shape;754;p24" descr="Open quotation mark"/>
          <p:cNvPicPr preferRelativeResize="0"/>
          <p:nvPr/>
        </p:nvPicPr>
        <p:blipFill rotWithShape="1">
          <a:blip r:embed="rId4">
            <a:alphaModFix/>
          </a:blip>
          <a:srcRect/>
          <a:stretch/>
        </p:blipFill>
        <p:spPr>
          <a:xfrm>
            <a:off x="15123885" y="1581773"/>
            <a:ext cx="914400" cy="914400"/>
          </a:xfrm>
          <a:prstGeom prst="rect">
            <a:avLst/>
          </a:prstGeom>
          <a:noFill/>
          <a:ln>
            <a:noFill/>
          </a:ln>
        </p:spPr>
      </p:pic>
      <p:sp>
        <p:nvSpPr>
          <p:cNvPr id="755" name="Google Shape;755;p24"/>
          <p:cNvSpPr txBox="1"/>
          <p:nvPr/>
        </p:nvSpPr>
        <p:spPr>
          <a:xfrm>
            <a:off x="6385319" y="873887"/>
            <a:ext cx="8549881"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0" i="0" u="none" strike="noStrike" cap="none">
                <a:solidFill>
                  <a:srgbClr val="F2F2F2"/>
                </a:solidFill>
                <a:latin typeface="Algerian"/>
                <a:ea typeface="Algerian"/>
                <a:cs typeface="Algerian"/>
                <a:sym typeface="Algerian"/>
              </a:rPr>
              <a:t>Baseline Model</a:t>
            </a:r>
            <a:endParaRPr/>
          </a:p>
        </p:txBody>
      </p:sp>
      <p:sp>
        <p:nvSpPr>
          <p:cNvPr id="756" name="Google Shape;756;p24"/>
          <p:cNvSpPr txBox="1"/>
          <p:nvPr/>
        </p:nvSpPr>
        <p:spPr>
          <a:xfrm>
            <a:off x="6194736" y="2038973"/>
            <a:ext cx="8188960" cy="483209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800" b="1" i="0" u="none" strike="noStrike" cap="none">
                <a:solidFill>
                  <a:schemeClr val="lt1"/>
                </a:solidFill>
                <a:latin typeface="Arial"/>
                <a:ea typeface="Arial"/>
                <a:cs typeface="Arial"/>
                <a:sym typeface="Arial"/>
              </a:rPr>
              <a:t>Logistic Regression:</a:t>
            </a:r>
            <a:endParaRPr/>
          </a:p>
          <a:p>
            <a:pPr marL="0" marR="0" lvl="2" indent="0" algn="l" rtl="0">
              <a:lnSpc>
                <a:spcPct val="100000"/>
              </a:lnSpc>
              <a:spcBef>
                <a:spcPts val="0"/>
              </a:spcBef>
              <a:spcAft>
                <a:spcPts val="0"/>
              </a:spcAft>
              <a:buNone/>
            </a:pPr>
            <a:endParaRPr sz="2800" b="1"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Training accuracy: 52.9%.</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Test accuracy: 52.6%.</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Performance issues: The model is not accurately identifying all instances of Control Measures, leading to some being misclassified.</a:t>
            </a:r>
            <a:endParaRPr/>
          </a:p>
          <a:p>
            <a:pPr marL="342900" marR="0" lvl="0" indent="-165100" algn="l" rtl="0">
              <a:lnSpc>
                <a:spcPct val="100000"/>
              </a:lnSpc>
              <a:spcBef>
                <a:spcPts val="0"/>
              </a:spcBef>
              <a:spcAft>
                <a:spcPts val="0"/>
              </a:spcAft>
              <a:buClr>
                <a:srgbClr val="000000"/>
              </a:buClr>
              <a:buSzPts val="2800"/>
              <a:buFont typeface="Arial"/>
              <a:buNone/>
            </a:pPr>
            <a:endParaRPr sz="28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sz="2800" b="0" i="0" u="none" strike="noStrike" cap="none">
              <a:solidFill>
                <a:schemeClr val="lt1"/>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60"/>
        <p:cNvGrpSpPr/>
        <p:nvPr/>
      </p:nvGrpSpPr>
      <p:grpSpPr>
        <a:xfrm>
          <a:off x="0" y="0"/>
          <a:ext cx="0" cy="0"/>
          <a:chOff x="0" y="0"/>
          <a:chExt cx="0" cy="0"/>
        </a:xfrm>
      </p:grpSpPr>
      <p:pic>
        <p:nvPicPr>
          <p:cNvPr id="761" name="Google Shape;761;p25" descr="Open quotation mark"/>
          <p:cNvPicPr preferRelativeResize="0"/>
          <p:nvPr/>
        </p:nvPicPr>
        <p:blipFill rotWithShape="1">
          <a:blip r:embed="rId4">
            <a:alphaModFix/>
          </a:blip>
          <a:srcRect/>
          <a:stretch/>
        </p:blipFill>
        <p:spPr>
          <a:xfrm>
            <a:off x="15123885" y="1581773"/>
            <a:ext cx="914400" cy="914400"/>
          </a:xfrm>
          <a:prstGeom prst="rect">
            <a:avLst/>
          </a:prstGeom>
          <a:noFill/>
          <a:ln>
            <a:noFill/>
          </a:ln>
        </p:spPr>
      </p:pic>
      <p:sp>
        <p:nvSpPr>
          <p:cNvPr id="762" name="Google Shape;762;p25"/>
          <p:cNvSpPr txBox="1"/>
          <p:nvPr/>
        </p:nvSpPr>
        <p:spPr>
          <a:xfrm>
            <a:off x="6371365" y="763626"/>
            <a:ext cx="3589445"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0" i="0" u="none" strike="noStrike" cap="none">
                <a:solidFill>
                  <a:srgbClr val="F2F2F2"/>
                </a:solidFill>
                <a:latin typeface="Algerian"/>
                <a:ea typeface="Algerian"/>
                <a:cs typeface="Algerian"/>
                <a:sym typeface="Algerian"/>
              </a:rPr>
              <a:t>Main Models</a:t>
            </a:r>
            <a:endParaRPr/>
          </a:p>
        </p:txBody>
      </p:sp>
      <p:sp>
        <p:nvSpPr>
          <p:cNvPr id="763" name="Google Shape;763;p25"/>
          <p:cNvSpPr txBox="1"/>
          <p:nvPr/>
        </p:nvSpPr>
        <p:spPr>
          <a:xfrm>
            <a:off x="5854007" y="1471512"/>
            <a:ext cx="9177445" cy="698652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800" b="1" i="0" u="none" strike="noStrike" cap="none">
                <a:solidFill>
                  <a:srgbClr val="F2F2F2"/>
                </a:solidFill>
                <a:latin typeface="Arial"/>
                <a:ea typeface="Arial"/>
                <a:cs typeface="Arial"/>
                <a:sym typeface="Arial"/>
              </a:rPr>
              <a:t>Improvement Steps:</a:t>
            </a:r>
            <a:endParaRPr/>
          </a:p>
          <a:p>
            <a:pPr marL="0" marR="0" lvl="0" indent="0" algn="l" rtl="0">
              <a:lnSpc>
                <a:spcPct val="100000"/>
              </a:lnSpc>
              <a:spcBef>
                <a:spcPts val="0"/>
              </a:spcBef>
              <a:spcAft>
                <a:spcPts val="0"/>
              </a:spcAft>
              <a:buNone/>
            </a:pPr>
            <a:endParaRPr sz="2800" b="1"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Hyperparameter tuning.</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Explored XGBoost, GradientBoosting, Random Forest classifier and SVC.</a:t>
            </a:r>
            <a:endParaRPr/>
          </a:p>
          <a:p>
            <a:pPr marL="0" marR="0" lvl="0" indent="0" algn="l" rtl="0">
              <a:lnSpc>
                <a:spcPct val="100000"/>
              </a:lnSpc>
              <a:spcBef>
                <a:spcPts val="0"/>
              </a:spcBef>
              <a:spcAft>
                <a:spcPts val="0"/>
              </a:spcAft>
              <a:buNone/>
            </a:pPr>
            <a:endParaRPr sz="2800" b="0"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Feature engineering including LDA Topic Modelling, Sentiment Feature Extraction and Named Entity Recognition.</a:t>
            </a:r>
            <a:endParaRPr/>
          </a:p>
          <a:p>
            <a:pPr marL="0" marR="0" lvl="0" indent="0" algn="l" rtl="0">
              <a:lnSpc>
                <a:spcPct val="100000"/>
              </a:lnSpc>
              <a:spcBef>
                <a:spcPts val="0"/>
              </a:spcBef>
              <a:spcAft>
                <a:spcPts val="0"/>
              </a:spcAft>
              <a:buNone/>
            </a:pPr>
            <a:r>
              <a:rPr lang="en-US" sz="2800" b="0" i="0" u="none" strike="noStrike" cap="none">
                <a:solidFill>
                  <a:srgbClr val="F2F2F2"/>
                </a:solidFill>
                <a:latin typeface="Arial"/>
                <a:ea typeface="Arial"/>
                <a:cs typeface="Arial"/>
                <a:sym typeface="Arial"/>
              </a:rPr>
              <a:t> </a:t>
            </a:r>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Address class imbalance (SMOTE)</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Performed Linear Discriminant Analysis as a dimensionality reduction technique.</a:t>
            </a:r>
            <a:endParaRPr/>
          </a:p>
          <a:p>
            <a:pPr marL="0" marR="0" lvl="0" indent="0" algn="l" rtl="0">
              <a:lnSpc>
                <a:spcPct val="100000"/>
              </a:lnSpc>
              <a:spcBef>
                <a:spcPts val="0"/>
              </a:spcBef>
              <a:spcAft>
                <a:spcPts val="0"/>
              </a:spcAft>
              <a:buNone/>
            </a:pPr>
            <a:endParaRPr sz="2800" b="0" i="0" u="none" strike="noStrike" cap="none">
              <a:solidFill>
                <a:srgbClr val="F2F2F2"/>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262626"/>
        </a:solidFill>
        <a:effectLst/>
      </p:bgPr>
    </p:bg>
    <p:spTree>
      <p:nvGrpSpPr>
        <p:cNvPr id="1" name="Shape 767"/>
        <p:cNvGrpSpPr/>
        <p:nvPr/>
      </p:nvGrpSpPr>
      <p:grpSpPr>
        <a:xfrm>
          <a:off x="0" y="0"/>
          <a:ext cx="0" cy="0"/>
          <a:chOff x="0" y="0"/>
          <a:chExt cx="0" cy="0"/>
        </a:xfrm>
      </p:grpSpPr>
      <p:pic>
        <p:nvPicPr>
          <p:cNvPr id="768" name="Google Shape;768;p26" descr="Open quotation mark"/>
          <p:cNvPicPr preferRelativeResize="0"/>
          <p:nvPr/>
        </p:nvPicPr>
        <p:blipFill rotWithShape="1">
          <a:blip r:embed="rId3">
            <a:alphaModFix/>
          </a:blip>
          <a:srcRect/>
          <a:stretch/>
        </p:blipFill>
        <p:spPr>
          <a:xfrm>
            <a:off x="15123885" y="1581773"/>
            <a:ext cx="914400" cy="914400"/>
          </a:xfrm>
          <a:prstGeom prst="rect">
            <a:avLst/>
          </a:prstGeom>
          <a:noFill/>
          <a:ln>
            <a:noFill/>
          </a:ln>
        </p:spPr>
      </p:pic>
      <p:sp>
        <p:nvSpPr>
          <p:cNvPr id="769" name="Google Shape;769;p26"/>
          <p:cNvSpPr txBox="1"/>
          <p:nvPr/>
        </p:nvSpPr>
        <p:spPr>
          <a:xfrm>
            <a:off x="899633" y="325558"/>
            <a:ext cx="11092070"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800" b="0" i="0" u="none" strike="noStrike" cap="none">
                <a:solidFill>
                  <a:schemeClr val="lt1"/>
                </a:solidFill>
                <a:latin typeface="Algerian"/>
                <a:ea typeface="Algerian"/>
                <a:cs typeface="Algerian"/>
                <a:sym typeface="Algerian"/>
              </a:rPr>
              <a:t>MAIN MODELS PERFOMANCE AFTER TUNING VS BASELINE MODEL</a:t>
            </a:r>
            <a:r>
              <a:rPr lang="en-US" sz="2800" b="0" i="0" u="none" strike="noStrike" cap="none">
                <a:solidFill>
                  <a:schemeClr val="lt1"/>
                </a:solidFill>
                <a:latin typeface="Arial Black"/>
                <a:ea typeface="Arial Black"/>
                <a:cs typeface="Arial Black"/>
                <a:sym typeface="Arial Black"/>
              </a:rPr>
              <a:t>:</a:t>
            </a:r>
            <a:endParaRPr sz="2800" b="0" i="0" u="none" strike="noStrike" cap="none">
              <a:solidFill>
                <a:schemeClr val="lt1"/>
              </a:solidFill>
              <a:latin typeface="Arial Black"/>
              <a:ea typeface="Arial Black"/>
              <a:cs typeface="Arial Black"/>
              <a:sym typeface="Arial Black"/>
            </a:endParaRPr>
          </a:p>
        </p:txBody>
      </p:sp>
      <p:graphicFrame>
        <p:nvGraphicFramePr>
          <p:cNvPr id="770" name="Google Shape;770;p26"/>
          <p:cNvGraphicFramePr/>
          <p:nvPr/>
        </p:nvGraphicFramePr>
        <p:xfrm>
          <a:off x="1160890" y="1110343"/>
          <a:ext cx="3000000" cy="3000000"/>
        </p:xfrm>
        <a:graphic>
          <a:graphicData uri="http://schemas.openxmlformats.org/drawingml/2006/table">
            <a:tbl>
              <a:tblPr firstRow="1" bandRow="1">
                <a:noFill/>
                <a:tableStyleId>{523268EB-D9A3-454E-8257-A6A56B1C6830}</a:tableStyleId>
              </a:tblPr>
              <a:tblGrid>
                <a:gridCol w="3869550">
                  <a:extLst>
                    <a:ext uri="{9D8B030D-6E8A-4147-A177-3AD203B41FA5}">
                      <a16:colId xmlns:a16="http://schemas.microsoft.com/office/drawing/2014/main" val="20000"/>
                    </a:ext>
                  </a:extLst>
                </a:gridCol>
                <a:gridCol w="3392300">
                  <a:extLst>
                    <a:ext uri="{9D8B030D-6E8A-4147-A177-3AD203B41FA5}">
                      <a16:colId xmlns:a16="http://schemas.microsoft.com/office/drawing/2014/main" val="20001"/>
                    </a:ext>
                  </a:extLst>
                </a:gridCol>
                <a:gridCol w="2717050">
                  <a:extLst>
                    <a:ext uri="{9D8B030D-6E8A-4147-A177-3AD203B41FA5}">
                      <a16:colId xmlns:a16="http://schemas.microsoft.com/office/drawing/2014/main" val="20002"/>
                    </a:ext>
                  </a:extLst>
                </a:gridCol>
              </a:tblGrid>
              <a:tr h="1480900">
                <a:tc>
                  <a:txBody>
                    <a:bodyPr/>
                    <a:lstStyle/>
                    <a:p>
                      <a:pPr marL="0" marR="0" lvl="0" indent="0" algn="l" rtl="0">
                        <a:lnSpc>
                          <a:spcPct val="100000"/>
                        </a:lnSpc>
                        <a:spcBef>
                          <a:spcPts val="0"/>
                        </a:spcBef>
                        <a:spcAft>
                          <a:spcPts val="0"/>
                        </a:spcAft>
                        <a:buNone/>
                      </a:pPr>
                      <a:r>
                        <a:rPr lang="en-US" sz="3600" b="1" u="none" strike="noStrike" cap="none">
                          <a:solidFill>
                            <a:schemeClr val="lt1"/>
                          </a:solidFill>
                        </a:rPr>
                        <a:t>Models</a:t>
                      </a:r>
                      <a:endParaRPr sz="3600" b="1"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r>
                        <a:rPr lang="en-US" sz="3600" b="1" u="none" strike="noStrike" cap="none">
                          <a:solidFill>
                            <a:schemeClr val="lt1"/>
                          </a:solidFill>
                        </a:rPr>
                        <a:t>Train Accuracy</a:t>
                      </a:r>
                      <a:endParaRPr sz="3600" b="1"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r>
                        <a:rPr lang="en-US" sz="3600" b="1" u="none" strike="noStrike" cap="none">
                          <a:solidFill>
                            <a:schemeClr val="lt1"/>
                          </a:solidFill>
                        </a:rPr>
                        <a:t>Test Accuracy</a:t>
                      </a:r>
                      <a:endParaRPr sz="3600" b="1" u="none" strike="noStrike" cap="none">
                        <a:solidFill>
                          <a:schemeClr val="lt1"/>
                        </a:solidFill>
                      </a:endParaRPr>
                    </a:p>
                  </a:txBody>
                  <a:tcPr marL="91450" marR="91450" marT="45725" marB="45725"/>
                </a:tc>
                <a:extLst>
                  <a:ext uri="{0D108BD9-81ED-4DB2-BD59-A6C34878D82A}">
                    <a16:rowId xmlns:a16="http://schemas.microsoft.com/office/drawing/2014/main" val="10000"/>
                  </a:ext>
                </a:extLst>
              </a:tr>
              <a:tr h="760925">
                <a:tc>
                  <a:txBody>
                    <a:bodyPr/>
                    <a:lstStyle/>
                    <a:p>
                      <a:pPr marL="0" marR="0" lvl="0" indent="0" algn="l" rtl="0">
                        <a:lnSpc>
                          <a:spcPct val="100000"/>
                        </a:lnSpc>
                        <a:spcBef>
                          <a:spcPts val="0"/>
                        </a:spcBef>
                        <a:spcAft>
                          <a:spcPts val="0"/>
                        </a:spcAft>
                        <a:buNone/>
                      </a:pPr>
                      <a:r>
                        <a:rPr lang="en-US" sz="3600" u="none" strike="noStrike" cap="none">
                          <a:solidFill>
                            <a:schemeClr val="lt1"/>
                          </a:solidFill>
                        </a:rPr>
                        <a:t>Baseline Model</a:t>
                      </a: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r>
                        <a:rPr lang="en-US" sz="3600">
                          <a:solidFill>
                            <a:schemeClr val="lt1"/>
                          </a:solidFill>
                        </a:rPr>
                        <a:t>0.53</a:t>
                      </a: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r>
                        <a:rPr lang="en-US" sz="3600">
                          <a:solidFill>
                            <a:schemeClr val="lt1"/>
                          </a:solidFill>
                        </a:rPr>
                        <a:t>0.52</a:t>
                      </a:r>
                      <a:endParaRPr sz="3600" u="none" strike="noStrike" cap="none">
                        <a:solidFill>
                          <a:schemeClr val="lt1"/>
                        </a:solidFill>
                      </a:endParaRPr>
                    </a:p>
                  </a:txBody>
                  <a:tcPr marL="91450" marR="91450" marT="45725" marB="45725"/>
                </a:tc>
                <a:extLst>
                  <a:ext uri="{0D108BD9-81ED-4DB2-BD59-A6C34878D82A}">
                    <a16:rowId xmlns:a16="http://schemas.microsoft.com/office/drawing/2014/main" val="10001"/>
                  </a:ext>
                </a:extLst>
              </a:tr>
              <a:tr h="760925">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extLst>
                  <a:ext uri="{0D108BD9-81ED-4DB2-BD59-A6C34878D82A}">
                    <a16:rowId xmlns:a16="http://schemas.microsoft.com/office/drawing/2014/main" val="10002"/>
                  </a:ext>
                </a:extLst>
              </a:tr>
              <a:tr h="760925">
                <a:tc>
                  <a:txBody>
                    <a:bodyPr/>
                    <a:lstStyle/>
                    <a:p>
                      <a:pPr marL="0" marR="0" lvl="0" indent="0" algn="l" rtl="0">
                        <a:lnSpc>
                          <a:spcPct val="100000"/>
                        </a:lnSpc>
                        <a:spcBef>
                          <a:spcPts val="0"/>
                        </a:spcBef>
                        <a:spcAft>
                          <a:spcPts val="0"/>
                        </a:spcAft>
                        <a:buNone/>
                      </a:pPr>
                      <a:r>
                        <a:rPr lang="en-US" sz="3600" u="none" strike="noStrike" cap="none">
                          <a:solidFill>
                            <a:schemeClr val="lt1"/>
                          </a:solidFill>
                        </a:rPr>
                        <a:t>Random Forest</a:t>
                      </a: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r>
                        <a:rPr lang="en-US" sz="3600" u="none" strike="noStrike" cap="none">
                          <a:solidFill>
                            <a:schemeClr val="lt1"/>
                          </a:solidFill>
                        </a:rPr>
                        <a:t>1.0</a:t>
                      </a: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r>
                        <a:rPr lang="en-US" sz="3600" u="none" strike="noStrike" cap="none">
                          <a:solidFill>
                            <a:schemeClr val="lt1"/>
                          </a:solidFill>
                        </a:rPr>
                        <a:t>0.79</a:t>
                      </a:r>
                      <a:endParaRPr sz="3600" u="none" strike="noStrike" cap="none">
                        <a:solidFill>
                          <a:schemeClr val="lt1"/>
                        </a:solidFill>
                      </a:endParaRPr>
                    </a:p>
                  </a:txBody>
                  <a:tcPr marL="91450" marR="91450" marT="45725" marB="45725"/>
                </a:tc>
                <a:extLst>
                  <a:ext uri="{0D108BD9-81ED-4DB2-BD59-A6C34878D82A}">
                    <a16:rowId xmlns:a16="http://schemas.microsoft.com/office/drawing/2014/main" val="10003"/>
                  </a:ext>
                </a:extLst>
              </a:tr>
              <a:tr h="760925">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extLst>
                  <a:ext uri="{0D108BD9-81ED-4DB2-BD59-A6C34878D82A}">
                    <a16:rowId xmlns:a16="http://schemas.microsoft.com/office/drawing/2014/main" val="10004"/>
                  </a:ext>
                </a:extLst>
              </a:tr>
              <a:tr h="760925">
                <a:tc>
                  <a:txBody>
                    <a:bodyPr/>
                    <a:lstStyle/>
                    <a:p>
                      <a:pPr marL="0" marR="0" lvl="0" indent="0" algn="l" rtl="0">
                        <a:lnSpc>
                          <a:spcPct val="100000"/>
                        </a:lnSpc>
                        <a:spcBef>
                          <a:spcPts val="0"/>
                        </a:spcBef>
                        <a:spcAft>
                          <a:spcPts val="0"/>
                        </a:spcAft>
                        <a:buNone/>
                      </a:pPr>
                      <a:r>
                        <a:rPr lang="en-US" sz="3600" u="none" strike="noStrike" cap="none">
                          <a:solidFill>
                            <a:schemeClr val="lt1"/>
                          </a:solidFill>
                        </a:rPr>
                        <a:t>XGBOOST</a:t>
                      </a: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r>
                        <a:rPr lang="en-US" sz="3600" u="none" strike="noStrike" cap="none">
                          <a:solidFill>
                            <a:schemeClr val="lt1"/>
                          </a:solidFill>
                        </a:rPr>
                        <a:t>0.83</a:t>
                      </a: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r>
                        <a:rPr lang="en-US" sz="3600" u="none" strike="noStrike" cap="none">
                          <a:solidFill>
                            <a:schemeClr val="lt1"/>
                          </a:solidFill>
                        </a:rPr>
                        <a:t>0.81</a:t>
                      </a:r>
                      <a:endParaRPr sz="3600" u="none" strike="noStrike" cap="none">
                        <a:solidFill>
                          <a:schemeClr val="lt1"/>
                        </a:solidFill>
                      </a:endParaRPr>
                    </a:p>
                  </a:txBody>
                  <a:tcPr marL="91450" marR="91450" marT="45725" marB="45725"/>
                </a:tc>
                <a:extLst>
                  <a:ext uri="{0D108BD9-81ED-4DB2-BD59-A6C34878D82A}">
                    <a16:rowId xmlns:a16="http://schemas.microsoft.com/office/drawing/2014/main" val="10005"/>
                  </a:ext>
                </a:extLst>
              </a:tr>
              <a:tr h="760925">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extLst>
                  <a:ext uri="{0D108BD9-81ED-4DB2-BD59-A6C34878D82A}">
                    <a16:rowId xmlns:a16="http://schemas.microsoft.com/office/drawing/2014/main" val="10006"/>
                  </a:ext>
                </a:extLst>
              </a:tr>
              <a:tr h="760925">
                <a:tc>
                  <a:txBody>
                    <a:bodyPr/>
                    <a:lstStyle/>
                    <a:p>
                      <a:pPr marL="0" marR="0" lvl="0" indent="0" algn="l" rtl="0">
                        <a:lnSpc>
                          <a:spcPct val="100000"/>
                        </a:lnSpc>
                        <a:spcBef>
                          <a:spcPts val="0"/>
                        </a:spcBef>
                        <a:spcAft>
                          <a:spcPts val="0"/>
                        </a:spcAft>
                        <a:buNone/>
                      </a:pPr>
                      <a:r>
                        <a:rPr lang="en-US" sz="3600" u="none" strike="noStrike" cap="none">
                          <a:solidFill>
                            <a:schemeClr val="lt1"/>
                          </a:solidFill>
                        </a:rPr>
                        <a:t>SVC</a:t>
                      </a: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r>
                        <a:rPr lang="en-US" sz="3600" u="none" strike="noStrike" cap="none">
                          <a:solidFill>
                            <a:schemeClr val="lt1"/>
                          </a:solidFill>
                        </a:rPr>
                        <a:t>0.82</a:t>
                      </a: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r>
                        <a:rPr lang="en-US" sz="3600" u="none" strike="noStrike" cap="none">
                          <a:solidFill>
                            <a:schemeClr val="lt1"/>
                          </a:solidFill>
                        </a:rPr>
                        <a:t>0.81</a:t>
                      </a:r>
                      <a:endParaRPr sz="3600" u="none" strike="noStrike" cap="none">
                        <a:solidFill>
                          <a:schemeClr val="lt1"/>
                        </a:solidFill>
                      </a:endParaRPr>
                    </a:p>
                  </a:txBody>
                  <a:tcPr marL="91450" marR="91450" marT="45725" marB="45725"/>
                </a:tc>
                <a:extLst>
                  <a:ext uri="{0D108BD9-81ED-4DB2-BD59-A6C34878D82A}">
                    <a16:rowId xmlns:a16="http://schemas.microsoft.com/office/drawing/2014/main" val="10007"/>
                  </a:ext>
                </a:extLst>
              </a:tr>
              <a:tr h="613350">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tc>
                  <a:txBody>
                    <a:bodyPr/>
                    <a:lstStyle/>
                    <a:p>
                      <a:pPr marL="0" marR="0" lvl="0" indent="0" algn="l" rtl="0">
                        <a:lnSpc>
                          <a:spcPct val="100000"/>
                        </a:lnSpc>
                        <a:spcBef>
                          <a:spcPts val="0"/>
                        </a:spcBef>
                        <a:spcAft>
                          <a:spcPts val="0"/>
                        </a:spcAft>
                        <a:buNone/>
                      </a:pPr>
                      <a:endParaRPr sz="3600" u="none" strike="noStrike" cap="none">
                        <a:solidFill>
                          <a:schemeClr val="lt1"/>
                        </a:solidFill>
                      </a:endParaRPr>
                    </a:p>
                  </a:txBody>
                  <a:tcPr marL="91450" marR="91450" marT="45725" marB="45725"/>
                </a:tc>
                <a:extLst>
                  <a:ext uri="{0D108BD9-81ED-4DB2-BD59-A6C34878D82A}">
                    <a16:rowId xmlns:a16="http://schemas.microsoft.com/office/drawing/2014/main" val="10008"/>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74"/>
        <p:cNvGrpSpPr/>
        <p:nvPr/>
      </p:nvGrpSpPr>
      <p:grpSpPr>
        <a:xfrm>
          <a:off x="0" y="0"/>
          <a:ext cx="0" cy="0"/>
          <a:chOff x="0" y="0"/>
          <a:chExt cx="0" cy="0"/>
        </a:xfrm>
      </p:grpSpPr>
      <p:sp>
        <p:nvSpPr>
          <p:cNvPr id="775" name="Google Shape;775;p27"/>
          <p:cNvSpPr txBox="1"/>
          <p:nvPr/>
        </p:nvSpPr>
        <p:spPr>
          <a:xfrm>
            <a:off x="6318007" y="200013"/>
            <a:ext cx="6698405"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0" i="0" u="none" strike="noStrike" cap="none">
                <a:solidFill>
                  <a:srgbClr val="F2F2F2"/>
                </a:solidFill>
                <a:latin typeface="Algerian"/>
                <a:ea typeface="Algerian"/>
                <a:cs typeface="Algerian"/>
                <a:sym typeface="Algerian"/>
              </a:rPr>
              <a:t>EVALUATION METRICS</a:t>
            </a:r>
            <a:endParaRPr/>
          </a:p>
        </p:txBody>
      </p:sp>
      <p:sp>
        <p:nvSpPr>
          <p:cNvPr id="776" name="Google Shape;776;p27"/>
          <p:cNvSpPr txBox="1"/>
          <p:nvPr/>
        </p:nvSpPr>
        <p:spPr>
          <a:xfrm>
            <a:off x="6022640" y="553956"/>
            <a:ext cx="9177445" cy="87100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Precision:</a:t>
            </a:r>
            <a:endParaRPr/>
          </a:p>
          <a:p>
            <a:pPr marL="0" marR="0" lvl="0" indent="0" algn="l" rtl="0">
              <a:lnSpc>
                <a:spcPct val="100000"/>
              </a:lnSpc>
              <a:spcBef>
                <a:spcPts val="0"/>
              </a:spcBef>
              <a:spcAft>
                <a:spcPts val="0"/>
              </a:spcAft>
              <a:buNone/>
            </a:pPr>
            <a:r>
              <a:rPr lang="en-US" sz="2800" b="0" i="0" u="none" strike="noStrike" cap="none">
                <a:solidFill>
                  <a:schemeClr val="lt1"/>
                </a:solidFill>
                <a:latin typeface="Arial"/>
                <a:ea typeface="Arial"/>
                <a:cs typeface="Arial"/>
                <a:sym typeface="Arial"/>
              </a:rPr>
              <a:t>        True Positives / (True Positives + False Positives)</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Recall (Sensitivity):</a:t>
            </a:r>
            <a:endParaRPr/>
          </a:p>
          <a:p>
            <a:pPr marL="0" marR="0" lvl="0" indent="0" algn="l" rtl="0">
              <a:lnSpc>
                <a:spcPct val="100000"/>
              </a:lnSpc>
              <a:spcBef>
                <a:spcPts val="0"/>
              </a:spcBef>
              <a:spcAft>
                <a:spcPts val="0"/>
              </a:spcAft>
              <a:buNone/>
            </a:pPr>
            <a:r>
              <a:rPr lang="en-US" sz="2800" b="0" i="0" u="none" strike="noStrike" cap="none">
                <a:solidFill>
                  <a:schemeClr val="lt1"/>
                </a:solidFill>
                <a:latin typeface="Arial"/>
                <a:ea typeface="Arial"/>
                <a:cs typeface="Arial"/>
                <a:sym typeface="Arial"/>
              </a:rPr>
              <a:t>        True Positives / (True Positives + False Negatives)</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F1 Score:</a:t>
            </a:r>
            <a:endParaRPr/>
          </a:p>
          <a:p>
            <a:pPr marL="0" marR="0" lvl="0" indent="0" algn="l" rtl="0">
              <a:lnSpc>
                <a:spcPct val="100000"/>
              </a:lnSpc>
              <a:spcBef>
                <a:spcPts val="0"/>
              </a:spcBef>
              <a:spcAft>
                <a:spcPts val="0"/>
              </a:spcAft>
              <a:buNone/>
            </a:pPr>
            <a:r>
              <a:rPr lang="en-US" sz="2800" b="0" i="0" u="none" strike="noStrike" cap="none">
                <a:solidFill>
                  <a:schemeClr val="lt1"/>
                </a:solidFill>
                <a:latin typeface="Arial"/>
                <a:ea typeface="Arial"/>
                <a:cs typeface="Arial"/>
                <a:sym typeface="Arial"/>
              </a:rPr>
              <a:t>        Harmonic mean of precision and recall</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Confusion Matrix:</a:t>
            </a:r>
            <a:endParaRPr/>
          </a:p>
          <a:p>
            <a:pPr marL="0" marR="0" lvl="0" indent="0" algn="l" rtl="0">
              <a:lnSpc>
                <a:spcPct val="100000"/>
              </a:lnSpc>
              <a:spcBef>
                <a:spcPts val="0"/>
              </a:spcBef>
              <a:spcAft>
                <a:spcPts val="0"/>
              </a:spcAft>
              <a:buNone/>
            </a:pPr>
            <a:r>
              <a:rPr lang="en-US" sz="2800" b="0" i="0" u="none" strike="noStrike" cap="none">
                <a:solidFill>
                  <a:schemeClr val="lt1"/>
                </a:solidFill>
                <a:latin typeface="Arial"/>
                <a:ea typeface="Arial"/>
                <a:cs typeface="Arial"/>
                <a:sym typeface="Arial"/>
              </a:rPr>
              <a:t>        Table of TP, TN, FP, FN</a:t>
            </a:r>
            <a:endParaRPr/>
          </a:p>
          <a:p>
            <a:pPr marL="0" marR="0" lvl="0" indent="0" algn="l" rtl="0">
              <a:lnSpc>
                <a:spcPct val="100000"/>
              </a:lnSpc>
              <a:spcBef>
                <a:spcPts val="0"/>
              </a:spcBef>
              <a:spcAft>
                <a:spcPts val="0"/>
              </a:spcAft>
              <a:buNone/>
            </a:pPr>
            <a:endParaRPr sz="2800" b="0"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ROC-AUC Score:</a:t>
            </a:r>
            <a:endParaRPr/>
          </a:p>
          <a:p>
            <a:pPr marL="0" marR="0" lvl="0" indent="0" algn="l" rtl="0">
              <a:lnSpc>
                <a:spcPct val="100000"/>
              </a:lnSpc>
              <a:spcBef>
                <a:spcPts val="0"/>
              </a:spcBef>
              <a:spcAft>
                <a:spcPts val="0"/>
              </a:spcAft>
              <a:buNone/>
            </a:pPr>
            <a:r>
              <a:rPr lang="en-US" sz="2800" b="0" i="0" u="none" strike="noStrike" cap="none">
                <a:solidFill>
                  <a:srgbClr val="F2F2F2"/>
                </a:solidFill>
                <a:latin typeface="Arial"/>
                <a:ea typeface="Arial"/>
                <a:cs typeface="Arial"/>
                <a:sym typeface="Arial"/>
              </a:rPr>
              <a:t>        Area under ROC curve</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Precision-Recall AUC:</a:t>
            </a:r>
            <a:endParaRPr/>
          </a:p>
          <a:p>
            <a:pPr marL="0" marR="0" lvl="0" indent="0" algn="l" rtl="0">
              <a:lnSpc>
                <a:spcPct val="100000"/>
              </a:lnSpc>
              <a:spcBef>
                <a:spcPts val="0"/>
              </a:spcBef>
              <a:spcAft>
                <a:spcPts val="0"/>
              </a:spcAft>
              <a:buNone/>
            </a:pPr>
            <a:r>
              <a:rPr lang="en-US" sz="2800" b="0" i="0" u="none" strike="noStrike" cap="none">
                <a:solidFill>
                  <a:srgbClr val="F2F2F2"/>
                </a:solidFill>
                <a:latin typeface="Arial"/>
                <a:ea typeface="Arial"/>
                <a:cs typeface="Arial"/>
                <a:sym typeface="Arial"/>
              </a:rPr>
              <a:t>        Area under precision-recall curve</a:t>
            </a:r>
            <a:endParaRPr/>
          </a:p>
          <a:p>
            <a:pPr marL="0" marR="0" lvl="0" indent="0" algn="l" rtl="0">
              <a:lnSpc>
                <a:spcPct val="100000"/>
              </a:lnSpc>
              <a:spcBef>
                <a:spcPts val="0"/>
              </a:spcBef>
              <a:spcAft>
                <a:spcPts val="0"/>
              </a:spcAft>
              <a:buNone/>
            </a:pPr>
            <a:endParaRPr sz="2800" b="0" i="0" u="none" strike="noStrike" cap="none">
              <a:solidFill>
                <a:srgbClr val="F2F2F2"/>
              </a:solidFill>
              <a:latin typeface="Arial"/>
              <a:ea typeface="Arial"/>
              <a:cs typeface="Arial"/>
              <a:sym typeface="Arial"/>
            </a:endParaRPr>
          </a:p>
          <a:p>
            <a:pPr marL="0" marR="0" lvl="0" indent="0" algn="l" rtl="0">
              <a:lnSpc>
                <a:spcPct val="100000"/>
              </a:lnSpc>
              <a:spcBef>
                <a:spcPts val="0"/>
              </a:spcBef>
              <a:spcAft>
                <a:spcPts val="0"/>
              </a:spcAft>
              <a:buNone/>
            </a:pPr>
            <a:endParaRPr sz="2800" b="0" i="0" u="none" strike="noStrike" cap="none">
              <a:solidFill>
                <a:schemeClr val="lt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80"/>
        <p:cNvGrpSpPr/>
        <p:nvPr/>
      </p:nvGrpSpPr>
      <p:grpSpPr>
        <a:xfrm>
          <a:off x="0" y="0"/>
          <a:ext cx="0" cy="0"/>
          <a:chOff x="0" y="0"/>
          <a:chExt cx="0" cy="0"/>
        </a:xfrm>
      </p:grpSpPr>
      <p:pic>
        <p:nvPicPr>
          <p:cNvPr id="781" name="Google Shape;781;p28" descr="Open quotation mark"/>
          <p:cNvPicPr preferRelativeResize="0"/>
          <p:nvPr/>
        </p:nvPicPr>
        <p:blipFill rotWithShape="1">
          <a:blip r:embed="rId4">
            <a:alphaModFix/>
          </a:blip>
          <a:srcRect/>
          <a:stretch/>
        </p:blipFill>
        <p:spPr>
          <a:xfrm>
            <a:off x="15123885" y="1581773"/>
            <a:ext cx="914400" cy="914400"/>
          </a:xfrm>
          <a:prstGeom prst="rect">
            <a:avLst/>
          </a:prstGeom>
          <a:noFill/>
          <a:ln>
            <a:noFill/>
          </a:ln>
        </p:spPr>
      </p:pic>
      <p:sp>
        <p:nvSpPr>
          <p:cNvPr id="782" name="Google Shape;782;p28"/>
          <p:cNvSpPr txBox="1"/>
          <p:nvPr/>
        </p:nvSpPr>
        <p:spPr>
          <a:xfrm>
            <a:off x="6032074" y="1425363"/>
            <a:ext cx="8628805"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0" i="0" u="none" strike="noStrike" cap="none">
                <a:solidFill>
                  <a:srgbClr val="F2F2F2"/>
                </a:solidFill>
                <a:latin typeface="Algerian"/>
                <a:ea typeface="Algerian"/>
                <a:cs typeface="Algerian"/>
                <a:sym typeface="Algerian"/>
              </a:rPr>
              <a:t>Best Performing Model</a:t>
            </a:r>
            <a:endParaRPr/>
          </a:p>
        </p:txBody>
      </p:sp>
      <p:sp>
        <p:nvSpPr>
          <p:cNvPr id="783" name="Google Shape;783;p28"/>
          <p:cNvSpPr txBox="1"/>
          <p:nvPr/>
        </p:nvSpPr>
        <p:spPr>
          <a:xfrm>
            <a:off x="5757755" y="2341796"/>
            <a:ext cx="9177445" cy="6124754"/>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BFBFBF"/>
              </a:buClr>
              <a:buSzPts val="2800"/>
              <a:buFont typeface="Arial"/>
              <a:buChar char="•"/>
            </a:pPr>
            <a:r>
              <a:rPr lang="en-US" sz="2800" b="1" i="0" u="none" strike="noStrike" cap="none">
                <a:solidFill>
                  <a:srgbClr val="F2F2F2"/>
                </a:solidFill>
                <a:latin typeface="Arial"/>
                <a:ea typeface="Arial"/>
                <a:cs typeface="Arial"/>
                <a:sym typeface="Arial"/>
              </a:rPr>
              <a:t>Model:</a:t>
            </a:r>
            <a:r>
              <a:rPr lang="en-US" sz="2800" b="0" i="0" u="none" strike="noStrike" cap="none">
                <a:solidFill>
                  <a:srgbClr val="F2F2F2"/>
                </a:solidFill>
                <a:latin typeface="Arial"/>
                <a:ea typeface="Arial"/>
                <a:cs typeface="Arial"/>
                <a:sym typeface="Arial"/>
              </a:rPr>
              <a:t> XGBOOST CLASSIFIER</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1" i="0" u="none" strike="noStrike" cap="none">
                <a:solidFill>
                  <a:srgbClr val="F2F2F2"/>
                </a:solidFill>
                <a:latin typeface="Arial"/>
                <a:ea typeface="Arial"/>
                <a:cs typeface="Arial"/>
                <a:sym typeface="Arial"/>
              </a:rPr>
              <a:t>Training Accuracy:</a:t>
            </a:r>
            <a:r>
              <a:rPr lang="en-US" sz="2800" b="0" i="0" u="none" strike="noStrike" cap="none">
                <a:solidFill>
                  <a:srgbClr val="F2F2F2"/>
                </a:solidFill>
                <a:latin typeface="Arial"/>
                <a:ea typeface="Arial"/>
                <a:cs typeface="Arial"/>
                <a:sym typeface="Arial"/>
              </a:rPr>
              <a:t> 83%</a:t>
            </a:r>
            <a:endParaRPr/>
          </a:p>
          <a:p>
            <a:pPr marL="342900" marR="0" lvl="0" indent="-342900" algn="l" rtl="0">
              <a:lnSpc>
                <a:spcPct val="100000"/>
              </a:lnSpc>
              <a:spcBef>
                <a:spcPts val="0"/>
              </a:spcBef>
              <a:spcAft>
                <a:spcPts val="0"/>
              </a:spcAft>
              <a:buClr>
                <a:srgbClr val="BFBFBF"/>
              </a:buClr>
              <a:buSzPts val="2800"/>
              <a:buFont typeface="Arial"/>
              <a:buChar char="•"/>
            </a:pPr>
            <a:r>
              <a:rPr lang="en-US" sz="2800" b="1" i="0" u="none" strike="noStrike" cap="none">
                <a:solidFill>
                  <a:srgbClr val="F2F2F2"/>
                </a:solidFill>
                <a:latin typeface="Arial"/>
                <a:ea typeface="Arial"/>
                <a:cs typeface="Arial"/>
                <a:sym typeface="Arial"/>
              </a:rPr>
              <a:t>Test Accuracy:</a:t>
            </a:r>
            <a:r>
              <a:rPr lang="en-US" sz="2800" b="0" i="0" u="none" strike="noStrike" cap="none">
                <a:solidFill>
                  <a:srgbClr val="F2F2F2"/>
                </a:solidFill>
                <a:latin typeface="Arial"/>
                <a:ea typeface="Arial"/>
                <a:cs typeface="Arial"/>
                <a:sym typeface="Arial"/>
              </a:rPr>
              <a:t> 81%</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1" i="0" u="none" strike="noStrike" cap="none">
                <a:solidFill>
                  <a:srgbClr val="F2F2F2"/>
                </a:solidFill>
                <a:latin typeface="Arial"/>
                <a:ea typeface="Arial"/>
                <a:cs typeface="Arial"/>
                <a:sym typeface="Arial"/>
              </a:rPr>
              <a:t>Classification Report:</a:t>
            </a:r>
            <a:endParaRPr sz="2800" b="0" i="0" u="none" strike="noStrike" cap="none">
              <a:solidFill>
                <a:srgbClr val="F2F2F2"/>
              </a:solidFill>
              <a:latin typeface="Arial"/>
              <a:ea typeface="Arial"/>
              <a:cs typeface="Arial"/>
              <a:sym typeface="Arial"/>
            </a:endParaRPr>
          </a:p>
          <a:p>
            <a:pPr marL="457200" marR="0" lvl="1" indent="0" algn="l" rtl="0">
              <a:lnSpc>
                <a:spcPct val="100000"/>
              </a:lnSpc>
              <a:spcBef>
                <a:spcPts val="0"/>
              </a:spcBef>
              <a:spcAft>
                <a:spcPts val="0"/>
              </a:spcAft>
              <a:buNone/>
            </a:pPr>
            <a:r>
              <a:rPr lang="en-US" sz="2800" b="1" i="0" u="none" strike="noStrike" cap="none">
                <a:solidFill>
                  <a:srgbClr val="F2F2F2"/>
                </a:solidFill>
                <a:latin typeface="Arial"/>
                <a:ea typeface="Arial"/>
                <a:cs typeface="Arial"/>
                <a:sym typeface="Arial"/>
              </a:rPr>
              <a:t>		Precision, Recall, F1 Score:</a:t>
            </a:r>
            <a:endParaRPr sz="2800" b="0" i="0" u="none" strike="noStrike" cap="none">
              <a:solidFill>
                <a:srgbClr val="F2F2F2"/>
              </a:solidFill>
              <a:latin typeface="Arial"/>
              <a:ea typeface="Arial"/>
              <a:cs typeface="Arial"/>
              <a:sym typeface="Arial"/>
            </a:endParaRPr>
          </a:p>
          <a:p>
            <a:pPr marL="914400" marR="0" lvl="2" indent="0" algn="l" rtl="0">
              <a:lnSpc>
                <a:spcPct val="100000"/>
              </a:lnSpc>
              <a:spcBef>
                <a:spcPts val="0"/>
              </a:spcBef>
              <a:spcAft>
                <a:spcPts val="0"/>
              </a:spcAft>
              <a:buNone/>
            </a:pPr>
            <a:r>
              <a:rPr lang="en-US" sz="2800" b="1" i="0" u="none" strike="noStrike" cap="none">
                <a:solidFill>
                  <a:srgbClr val="F2F2F2"/>
                </a:solidFill>
                <a:latin typeface="Arial"/>
                <a:ea typeface="Arial"/>
                <a:cs typeface="Arial"/>
                <a:sym typeface="Arial"/>
              </a:rPr>
              <a:t>	Control Measures:</a:t>
            </a:r>
            <a:r>
              <a:rPr lang="en-US" sz="2800" b="0" i="0" u="none" strike="noStrike" cap="none">
                <a:solidFill>
                  <a:srgbClr val="F2F2F2"/>
                </a:solidFill>
                <a:latin typeface="Arial"/>
                <a:ea typeface="Arial"/>
                <a:cs typeface="Arial"/>
                <a:sym typeface="Arial"/>
              </a:rPr>
              <a:t> Precision 0.76, Recall 	0.74, F1 Score 0.75</a:t>
            </a:r>
            <a:endParaRPr/>
          </a:p>
          <a:p>
            <a:pPr marL="914400" marR="0" lvl="2" indent="0" algn="l" rtl="0">
              <a:lnSpc>
                <a:spcPct val="100000"/>
              </a:lnSpc>
              <a:spcBef>
                <a:spcPts val="0"/>
              </a:spcBef>
              <a:spcAft>
                <a:spcPts val="0"/>
              </a:spcAft>
              <a:buNone/>
            </a:pPr>
            <a:r>
              <a:rPr lang="en-US" sz="2800" b="1" i="0" u="none" strike="noStrike" cap="none">
                <a:solidFill>
                  <a:srgbClr val="F2F2F2"/>
                </a:solidFill>
                <a:latin typeface="Arial"/>
                <a:ea typeface="Arial"/>
                <a:cs typeface="Arial"/>
                <a:sym typeface="Arial"/>
              </a:rPr>
              <a:t>	Forceful Repression:</a:t>
            </a:r>
            <a:r>
              <a:rPr lang="en-US" sz="2800" b="0" i="0" u="none" strike="noStrike" cap="none">
                <a:solidFill>
                  <a:srgbClr val="F2F2F2"/>
                </a:solidFill>
                <a:latin typeface="Arial"/>
                <a:ea typeface="Arial"/>
                <a:cs typeface="Arial"/>
                <a:sym typeface="Arial"/>
              </a:rPr>
              <a:t> Precision 0.83, Recall 	0.85, 	F1 Score 0.84</a:t>
            </a:r>
            <a:endParaRPr/>
          </a:p>
          <a:p>
            <a:pPr marL="914400" marR="0" lvl="2" indent="0" algn="l" rtl="0">
              <a:lnSpc>
                <a:spcPct val="100000"/>
              </a:lnSpc>
              <a:spcBef>
                <a:spcPts val="0"/>
              </a:spcBef>
              <a:spcAft>
                <a:spcPts val="0"/>
              </a:spcAft>
              <a:buNone/>
            </a:pPr>
            <a:r>
              <a:rPr lang="en-US" sz="2800" b="1" i="0" u="none" strike="noStrike" cap="none">
                <a:solidFill>
                  <a:srgbClr val="F2F2F2"/>
                </a:solidFill>
                <a:latin typeface="Arial"/>
                <a:ea typeface="Arial"/>
                <a:cs typeface="Arial"/>
                <a:sym typeface="Arial"/>
              </a:rPr>
              <a:t>	Passive or Concessive:</a:t>
            </a:r>
            <a:r>
              <a:rPr lang="en-US" sz="2800" b="0" i="0" u="none" strike="noStrike" cap="none">
                <a:solidFill>
                  <a:srgbClr val="F2F2F2"/>
                </a:solidFill>
                <a:latin typeface="Arial"/>
                <a:ea typeface="Arial"/>
                <a:cs typeface="Arial"/>
                <a:sym typeface="Arial"/>
              </a:rPr>
              <a:t> Precision 0.85, 	Recall 0.86, F1 Score 0.85</a:t>
            </a:r>
            <a:endParaRPr/>
          </a:p>
          <a:p>
            <a:pPr marL="0" marR="0" lvl="0" indent="0" algn="l" rtl="0">
              <a:lnSpc>
                <a:spcPct val="100000"/>
              </a:lnSpc>
              <a:spcBef>
                <a:spcPts val="0"/>
              </a:spcBef>
              <a:spcAft>
                <a:spcPts val="0"/>
              </a:spcAft>
              <a:buNone/>
            </a:pPr>
            <a:endParaRPr sz="2800" b="0" i="0" u="none" strike="noStrike" cap="none">
              <a:solidFill>
                <a:srgbClr val="F2F2F2"/>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87"/>
        <p:cNvGrpSpPr/>
        <p:nvPr/>
      </p:nvGrpSpPr>
      <p:grpSpPr>
        <a:xfrm>
          <a:off x="0" y="0"/>
          <a:ext cx="0" cy="0"/>
          <a:chOff x="0" y="0"/>
          <a:chExt cx="0" cy="0"/>
        </a:xfrm>
      </p:grpSpPr>
      <p:sp>
        <p:nvSpPr>
          <p:cNvPr id="788" name="Google Shape;788;p29"/>
          <p:cNvSpPr/>
          <p:nvPr/>
        </p:nvSpPr>
        <p:spPr>
          <a:xfrm>
            <a:off x="827051" y="376994"/>
            <a:ext cx="14737331" cy="7417415"/>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None/>
            </a:pPr>
            <a:r>
              <a:rPr lang="en-US" sz="2800" b="1" i="0" u="none" strike="noStrike" cap="none">
                <a:solidFill>
                  <a:srgbClr val="F2F2F2"/>
                </a:solidFill>
                <a:latin typeface="Algerian"/>
                <a:ea typeface="Algerian"/>
                <a:cs typeface="Algerian"/>
                <a:sym typeface="Algerian"/>
              </a:rPr>
              <a:t>ROC and PR Curves</a:t>
            </a:r>
            <a:endParaRPr/>
          </a:p>
          <a:p>
            <a:pPr marL="0" marR="0" lvl="0" indent="0" algn="l" rtl="0">
              <a:lnSpc>
                <a:spcPct val="100000"/>
              </a:lnSpc>
              <a:spcBef>
                <a:spcPts val="0"/>
              </a:spcBef>
              <a:spcAft>
                <a:spcPts val="0"/>
              </a:spcAft>
              <a:buNone/>
            </a:pPr>
            <a:endParaRPr sz="2800" b="1" i="0" u="none" strike="noStrike" cap="none">
              <a:solidFill>
                <a:srgbClr val="F2F2F2"/>
              </a:solidFill>
              <a:latin typeface="Algerian"/>
              <a:ea typeface="Algerian"/>
              <a:cs typeface="Algerian"/>
              <a:sym typeface="Algerian"/>
            </a:endParaRPr>
          </a:p>
          <a:p>
            <a:pPr marL="0" marR="0" lvl="0" indent="0" algn="l" rtl="0">
              <a:lnSpc>
                <a:spcPct val="100000"/>
              </a:lnSpc>
              <a:spcBef>
                <a:spcPts val="0"/>
              </a:spcBef>
              <a:spcAft>
                <a:spcPts val="0"/>
              </a:spcAft>
              <a:buNone/>
            </a:pPr>
            <a:r>
              <a:rPr lang="en-US" sz="2800" b="1" i="0" u="none" strike="noStrike" cap="none">
                <a:solidFill>
                  <a:srgbClr val="F2F2F2"/>
                </a:solidFill>
                <a:latin typeface="Arial"/>
                <a:ea typeface="Arial"/>
                <a:cs typeface="Arial"/>
                <a:sym typeface="Arial"/>
              </a:rPr>
              <a:t>ROC Curves:</a:t>
            </a:r>
            <a:endParaRPr sz="2800" b="0"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Show trade-off between true positive rate (TPR) and false positive rate (FPR).</a:t>
            </a:r>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AUC values indicate model performance:</a:t>
            </a:r>
            <a:endParaRPr/>
          </a:p>
          <a:p>
            <a:pPr marL="800100" marR="0" lvl="1"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Control Measures: AUC = 0.90</a:t>
            </a:r>
            <a:endParaRPr/>
          </a:p>
          <a:p>
            <a:pPr marL="800100" marR="0" lvl="1"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Forceful Repression: AUC = 0.96</a:t>
            </a:r>
            <a:endParaRPr/>
          </a:p>
          <a:p>
            <a:pPr marL="800100" marR="0" lvl="1"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Passive or Concessive: AUC = 0.96</a:t>
            </a:r>
            <a:endParaRPr/>
          </a:p>
          <a:p>
            <a:pPr marL="800100" marR="0" lvl="1" indent="-165100" algn="l" rtl="0">
              <a:lnSpc>
                <a:spcPct val="100000"/>
              </a:lnSpc>
              <a:spcBef>
                <a:spcPts val="0"/>
              </a:spcBef>
              <a:spcAft>
                <a:spcPts val="0"/>
              </a:spcAft>
              <a:buClr>
                <a:srgbClr val="BFBFBF"/>
              </a:buClr>
              <a:buSzPts val="2800"/>
              <a:buFont typeface="Arial"/>
              <a:buNone/>
            </a:pPr>
            <a:endParaRPr sz="2800" b="0" i="0" u="none" strike="noStrike" cap="none">
              <a:solidFill>
                <a:srgbClr val="F2F2F2"/>
              </a:solidFill>
              <a:latin typeface="Arial"/>
              <a:ea typeface="Arial"/>
              <a:cs typeface="Arial"/>
              <a:sym typeface="Arial"/>
            </a:endParaRPr>
          </a:p>
          <a:p>
            <a:pPr marL="0" marR="0" lvl="0" indent="0" algn="l" rtl="0">
              <a:lnSpc>
                <a:spcPct val="100000"/>
              </a:lnSpc>
              <a:spcBef>
                <a:spcPts val="0"/>
              </a:spcBef>
              <a:spcAft>
                <a:spcPts val="0"/>
              </a:spcAft>
              <a:buNone/>
            </a:pPr>
            <a:r>
              <a:rPr lang="en-US" sz="2800" b="1" i="0" u="none" strike="noStrike" cap="none">
                <a:solidFill>
                  <a:srgbClr val="F2F2F2"/>
                </a:solidFill>
                <a:latin typeface="Arial"/>
                <a:ea typeface="Arial"/>
                <a:cs typeface="Arial"/>
                <a:sym typeface="Arial"/>
              </a:rPr>
              <a:t>PR Curves:</a:t>
            </a:r>
            <a:endParaRPr sz="2800" b="0"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Display precision vs. recall.</a:t>
            </a:r>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High AUC values show effective identification:</a:t>
            </a:r>
            <a:endParaRPr/>
          </a:p>
          <a:p>
            <a:pPr marL="800100" marR="0" lvl="1"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Control Measures: AUC = 0.83</a:t>
            </a:r>
            <a:endParaRPr/>
          </a:p>
          <a:p>
            <a:pPr marL="800100" marR="0" lvl="1"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Forceful Repression: AUC = 0.91</a:t>
            </a:r>
            <a:endParaRPr/>
          </a:p>
          <a:p>
            <a:pPr marL="800100" marR="0" lvl="1"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Passive or Concessive: AUC = 0.92</a:t>
            </a:r>
            <a:endParaRPr/>
          </a:p>
          <a:p>
            <a:pPr marL="800100" marR="0" lvl="1" indent="-165100" algn="l" rtl="0">
              <a:lnSpc>
                <a:spcPct val="100000"/>
              </a:lnSpc>
              <a:spcBef>
                <a:spcPts val="0"/>
              </a:spcBef>
              <a:spcAft>
                <a:spcPts val="0"/>
              </a:spcAft>
              <a:buClr>
                <a:srgbClr val="BFBFBF"/>
              </a:buClr>
              <a:buSzPts val="2800"/>
              <a:buFont typeface="Arial"/>
              <a:buNone/>
            </a:pPr>
            <a:endParaRPr sz="2800" b="0" i="0" u="none" strike="noStrike" cap="none">
              <a:solidFill>
                <a:srgbClr val="F2F2F2"/>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rgbClr val="F2F2F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20"/>
        <p:cNvGrpSpPr/>
        <p:nvPr/>
      </p:nvGrpSpPr>
      <p:grpSpPr>
        <a:xfrm>
          <a:off x="0" y="0"/>
          <a:ext cx="0" cy="0"/>
          <a:chOff x="0" y="0"/>
          <a:chExt cx="0" cy="0"/>
        </a:xfrm>
      </p:grpSpPr>
      <p:sp>
        <p:nvSpPr>
          <p:cNvPr id="621" name="Google Shape;621;p3"/>
          <p:cNvSpPr txBox="1"/>
          <p:nvPr/>
        </p:nvSpPr>
        <p:spPr>
          <a:xfrm>
            <a:off x="370115" y="1600201"/>
            <a:ext cx="6357256" cy="61247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0" i="0" u="none" strike="noStrike" cap="none">
                <a:solidFill>
                  <a:schemeClr val="lt1"/>
                </a:solidFill>
                <a:latin typeface="Algerian"/>
                <a:ea typeface="Algerian"/>
                <a:cs typeface="Algerian"/>
                <a:sym typeface="Algerian"/>
              </a:rPr>
              <a:t>Overview</a:t>
            </a:r>
            <a:endParaRPr/>
          </a:p>
          <a:p>
            <a:pPr marL="342900" marR="0" lvl="0" indent="-190500" algn="l" rtl="0">
              <a:lnSpc>
                <a:spcPct val="100000"/>
              </a:lnSpc>
              <a:spcBef>
                <a:spcPts val="0"/>
              </a:spcBef>
              <a:spcAft>
                <a:spcPts val="0"/>
              </a:spcAft>
              <a:buClr>
                <a:schemeClr val="lt1"/>
              </a:buClr>
              <a:buSzPts val="2400"/>
              <a:buFont typeface="Arial"/>
              <a:buNone/>
            </a:pPr>
            <a:endParaRPr sz="2400" b="0" i="0" u="none" strike="noStrike" cap="none">
              <a:solidFill>
                <a:schemeClr val="lt1"/>
              </a:solidFill>
              <a:latin typeface="Merriweather"/>
              <a:ea typeface="Merriweather"/>
              <a:cs typeface="Merriweather"/>
              <a:sym typeface="Merriweather"/>
            </a:endParaRPr>
          </a:p>
          <a:p>
            <a:pPr marL="0" marR="0" lvl="0" indent="0" algn="l" rtl="0">
              <a:lnSpc>
                <a:spcPct val="100000"/>
              </a:lnSpc>
              <a:spcBef>
                <a:spcPts val="0"/>
              </a:spcBef>
              <a:spcAft>
                <a:spcPts val="0"/>
              </a:spcAft>
              <a:buNone/>
            </a:pPr>
            <a:r>
              <a:rPr lang="en-US" sz="2800" b="0" i="0" u="none" strike="noStrike" cap="none">
                <a:solidFill>
                  <a:schemeClr val="lt1"/>
                </a:solidFill>
                <a:latin typeface="Arial"/>
                <a:ea typeface="Arial"/>
                <a:cs typeface="Arial"/>
                <a:sym typeface="Arial"/>
              </a:rPr>
              <a:t>The project aims to analyze global protest events to understand their underlying causes, geographical and temporal trends, patterns, and state responses. </a:t>
            </a:r>
            <a:endParaRPr/>
          </a:p>
          <a:p>
            <a:pPr marL="457200" marR="0" lvl="0" indent="-279400" algn="l" rtl="0">
              <a:lnSpc>
                <a:spcPct val="100000"/>
              </a:lnSpc>
              <a:spcBef>
                <a:spcPts val="0"/>
              </a:spcBef>
              <a:spcAft>
                <a:spcPts val="0"/>
              </a:spcAft>
              <a:buClr>
                <a:schemeClr val="lt1"/>
              </a:buClr>
              <a:buSzPts val="2800"/>
              <a:buFont typeface="Arial"/>
              <a:buNone/>
            </a:pPr>
            <a:endParaRPr sz="28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r>
              <a:rPr lang="en-US" sz="2800" b="0" i="0" u="none" strike="noStrike" cap="none">
                <a:solidFill>
                  <a:schemeClr val="lt1"/>
                </a:solidFill>
                <a:latin typeface="Arial"/>
                <a:ea typeface="Arial"/>
                <a:cs typeface="Arial"/>
                <a:sym typeface="Arial"/>
              </a:rPr>
              <a:t>This comprehensive analysis is crucial for informing policy and decision-making to manage socio-political unrest effectively.</a:t>
            </a:r>
            <a:endParaRPr sz="2800" b="0" i="0" u="none" strike="noStrike" cap="none">
              <a:solidFill>
                <a:schemeClr val="lt1"/>
              </a:solidFill>
              <a:latin typeface="Arial"/>
              <a:ea typeface="Arial"/>
              <a:cs typeface="Arial"/>
              <a:sym typeface="Arial"/>
            </a:endParaRPr>
          </a:p>
          <a:p>
            <a:pPr marL="457200" marR="0" lvl="0" indent="-304800" algn="l"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sz="2400" b="0" i="0" u="none" strike="noStrike" cap="none">
              <a:solidFill>
                <a:schemeClr val="lt1"/>
              </a:solidFill>
              <a:latin typeface="Merriweather"/>
              <a:ea typeface="Merriweather"/>
              <a:cs typeface="Merriweather"/>
              <a:sym typeface="Merriweather"/>
            </a:endParaRPr>
          </a:p>
        </p:txBody>
      </p:sp>
      <p:pic>
        <p:nvPicPr>
          <p:cNvPr id="622" name="Google Shape;622;p3"/>
          <p:cNvPicPr preferRelativeResize="0"/>
          <p:nvPr/>
        </p:nvPicPr>
        <p:blipFill rotWithShape="1">
          <a:blip r:embed="rId4">
            <a:alphaModFix/>
          </a:blip>
          <a:srcRect/>
          <a:stretch/>
        </p:blipFill>
        <p:spPr>
          <a:xfrm>
            <a:off x="7467600" y="1600201"/>
            <a:ext cx="6825343" cy="511628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92"/>
        <p:cNvGrpSpPr/>
        <p:nvPr/>
      </p:nvGrpSpPr>
      <p:grpSpPr>
        <a:xfrm>
          <a:off x="0" y="0"/>
          <a:ext cx="0" cy="0"/>
          <a:chOff x="0" y="0"/>
          <a:chExt cx="0" cy="0"/>
        </a:xfrm>
      </p:grpSpPr>
      <p:sp>
        <p:nvSpPr>
          <p:cNvPr id="793" name="Google Shape;793;p30"/>
          <p:cNvSpPr/>
          <p:nvPr/>
        </p:nvSpPr>
        <p:spPr>
          <a:xfrm>
            <a:off x="304537" y="620149"/>
            <a:ext cx="14737331" cy="6986528"/>
          </a:xfrm>
          <a:prstGeom prst="rect">
            <a:avLst/>
          </a:prstGeom>
          <a:noFill/>
          <a:ln>
            <a:noFill/>
          </a:ln>
        </p:spPr>
        <p:txBody>
          <a:bodyPr spcFirstLastPara="1" wrap="square" lIns="91425" tIns="45700" rIns="91425" bIns="45700" anchor="ctr" anchorCtr="0">
            <a:spAutoFit/>
          </a:bodyPr>
          <a:lstStyle/>
          <a:p>
            <a:pPr marL="0" marR="0" lvl="0" indent="0" algn="l" rtl="0">
              <a:lnSpc>
                <a:spcPct val="100000"/>
              </a:lnSpc>
              <a:spcBef>
                <a:spcPts val="0"/>
              </a:spcBef>
              <a:spcAft>
                <a:spcPts val="0"/>
              </a:spcAft>
              <a:buNone/>
            </a:pPr>
            <a:r>
              <a:rPr lang="en-US" sz="2800" b="1" i="0" u="none" strike="noStrike" cap="none">
                <a:solidFill>
                  <a:srgbClr val="F2F2F2"/>
                </a:solidFill>
                <a:latin typeface="Algerian"/>
                <a:ea typeface="Algerian"/>
                <a:cs typeface="Algerian"/>
                <a:sym typeface="Algerian"/>
              </a:rPr>
              <a:t>CONFUSION MATRIX</a:t>
            </a:r>
            <a:r>
              <a:rPr lang="en-US" sz="2800" b="0" i="0" u="none" strike="noStrike" cap="none">
                <a:solidFill>
                  <a:srgbClr val="F2F2F2"/>
                </a:solidFill>
                <a:latin typeface="Algerian"/>
                <a:ea typeface="Algerian"/>
                <a:cs typeface="Algerian"/>
                <a:sym typeface="Algerian"/>
              </a:rPr>
              <a:t>:</a:t>
            </a:r>
            <a:endParaRPr/>
          </a:p>
          <a:p>
            <a:pPr marL="0" marR="0" lvl="0" indent="0" algn="l" rtl="0">
              <a:lnSpc>
                <a:spcPct val="100000"/>
              </a:lnSpc>
              <a:spcBef>
                <a:spcPts val="0"/>
              </a:spcBef>
              <a:spcAft>
                <a:spcPts val="0"/>
              </a:spcAft>
              <a:buNone/>
            </a:pPr>
            <a:endParaRPr sz="2800" b="0" i="0" u="none" strike="noStrike" cap="none">
              <a:solidFill>
                <a:srgbClr val="F2F2F2"/>
              </a:solidFill>
              <a:latin typeface="Algerian"/>
              <a:ea typeface="Algerian"/>
              <a:cs typeface="Algerian"/>
              <a:sym typeface="Algerian"/>
            </a:endParaRPr>
          </a:p>
          <a:p>
            <a:pPr marL="0" marR="0" lvl="0" indent="0" algn="l" rtl="0">
              <a:lnSpc>
                <a:spcPct val="100000"/>
              </a:lnSpc>
              <a:spcBef>
                <a:spcPts val="0"/>
              </a:spcBef>
              <a:spcAft>
                <a:spcPts val="0"/>
              </a:spcAft>
              <a:buNone/>
            </a:pPr>
            <a:r>
              <a:rPr lang="en-US" sz="2800" b="1" i="0" u="none" strike="noStrike" cap="none">
                <a:solidFill>
                  <a:schemeClr val="lt1"/>
                </a:solidFill>
                <a:latin typeface="Arial"/>
                <a:ea typeface="Arial"/>
                <a:cs typeface="Arial"/>
                <a:sym typeface="Arial"/>
              </a:rPr>
              <a:t>True Positives (Diagonal Elements):</a:t>
            </a:r>
            <a:r>
              <a:rPr lang="en-US" sz="2800" b="0" i="0" u="none" strike="noStrike" cap="none">
                <a:solidFill>
                  <a:schemeClr val="lt1"/>
                </a:solidFill>
                <a:latin typeface="Arial"/>
                <a:ea typeface="Arial"/>
                <a:cs typeface="Arial"/>
                <a:sym typeface="Arial"/>
              </a:rPr>
              <a:t> Correctly predicted instances.</a:t>
            </a:r>
            <a:endParaRPr/>
          </a:p>
          <a:p>
            <a:pPr marL="742950" marR="0" lvl="1" indent="-285750" algn="l" rtl="0">
              <a:lnSpc>
                <a:spcPct val="100000"/>
              </a:lnSpc>
              <a:spcBef>
                <a:spcPts val="0"/>
              </a:spcBef>
              <a:spcAft>
                <a:spcPts val="0"/>
              </a:spcAft>
              <a:buClr>
                <a:srgbClr val="BFBFBF"/>
              </a:buClr>
              <a:buSzPts val="2800"/>
              <a:buFont typeface="Arial"/>
              <a:buChar char="•"/>
            </a:pPr>
            <a:r>
              <a:rPr lang="en-US" sz="2800" b="1" i="0" u="none" strike="noStrike" cap="none">
                <a:solidFill>
                  <a:schemeClr val="lt1"/>
                </a:solidFill>
                <a:latin typeface="Arial"/>
                <a:ea typeface="Arial"/>
                <a:cs typeface="Arial"/>
                <a:sym typeface="Arial"/>
              </a:rPr>
              <a:t>Control Measures:</a:t>
            </a:r>
            <a:r>
              <a:rPr lang="en-US" sz="2800" b="0" i="0" u="none" strike="noStrike" cap="none">
                <a:solidFill>
                  <a:schemeClr val="lt1"/>
                </a:solidFill>
                <a:latin typeface="Arial"/>
                <a:ea typeface="Arial"/>
                <a:cs typeface="Arial"/>
                <a:sym typeface="Arial"/>
              </a:rPr>
              <a:t> 1335</a:t>
            </a:r>
            <a:endParaRPr/>
          </a:p>
          <a:p>
            <a:pPr marL="742950" marR="0" lvl="1" indent="-285750" algn="l" rtl="0">
              <a:lnSpc>
                <a:spcPct val="100000"/>
              </a:lnSpc>
              <a:spcBef>
                <a:spcPts val="0"/>
              </a:spcBef>
              <a:spcAft>
                <a:spcPts val="0"/>
              </a:spcAft>
              <a:buClr>
                <a:srgbClr val="BFBFBF"/>
              </a:buClr>
              <a:buSzPts val="2800"/>
              <a:buFont typeface="Arial"/>
              <a:buChar char="•"/>
            </a:pPr>
            <a:r>
              <a:rPr lang="en-US" sz="2800" b="1" i="0" u="none" strike="noStrike" cap="none">
                <a:solidFill>
                  <a:schemeClr val="lt1"/>
                </a:solidFill>
                <a:latin typeface="Arial"/>
                <a:ea typeface="Arial"/>
                <a:cs typeface="Arial"/>
                <a:sym typeface="Arial"/>
              </a:rPr>
              <a:t>Forceful Repression:</a:t>
            </a:r>
            <a:r>
              <a:rPr lang="en-US" sz="2800" b="0" i="0" u="none" strike="noStrike" cap="none">
                <a:solidFill>
                  <a:schemeClr val="lt1"/>
                </a:solidFill>
                <a:latin typeface="Arial"/>
                <a:ea typeface="Arial"/>
                <a:cs typeface="Arial"/>
                <a:sym typeface="Arial"/>
              </a:rPr>
              <a:t> 1494</a:t>
            </a:r>
            <a:endParaRPr/>
          </a:p>
          <a:p>
            <a:pPr marL="742950" marR="0" lvl="1" indent="-285750" algn="l" rtl="0">
              <a:lnSpc>
                <a:spcPct val="100000"/>
              </a:lnSpc>
              <a:spcBef>
                <a:spcPts val="0"/>
              </a:spcBef>
              <a:spcAft>
                <a:spcPts val="0"/>
              </a:spcAft>
              <a:buClr>
                <a:srgbClr val="BFBFBF"/>
              </a:buClr>
              <a:buSzPts val="2800"/>
              <a:buFont typeface="Arial"/>
              <a:buChar char="•"/>
            </a:pPr>
            <a:r>
              <a:rPr lang="en-US" sz="2800" b="1" i="0" u="none" strike="noStrike" cap="none">
                <a:solidFill>
                  <a:schemeClr val="lt1"/>
                </a:solidFill>
                <a:latin typeface="Arial"/>
                <a:ea typeface="Arial"/>
                <a:cs typeface="Arial"/>
                <a:sym typeface="Arial"/>
              </a:rPr>
              <a:t>Passive or Concessive:</a:t>
            </a:r>
            <a:r>
              <a:rPr lang="en-US" sz="2800" b="0" i="0" u="none" strike="noStrike" cap="none">
                <a:solidFill>
                  <a:schemeClr val="lt1"/>
                </a:solidFill>
                <a:latin typeface="Arial"/>
                <a:ea typeface="Arial"/>
                <a:cs typeface="Arial"/>
                <a:sym typeface="Arial"/>
              </a:rPr>
              <a:t> 1471</a:t>
            </a:r>
            <a:endParaRPr/>
          </a:p>
          <a:p>
            <a:pPr marL="742950" marR="0" lvl="1" indent="-107950" algn="l" rtl="0">
              <a:lnSpc>
                <a:spcPct val="100000"/>
              </a:lnSpc>
              <a:spcBef>
                <a:spcPts val="0"/>
              </a:spcBef>
              <a:spcAft>
                <a:spcPts val="0"/>
              </a:spcAft>
              <a:buClr>
                <a:srgbClr val="BFBFBF"/>
              </a:buClr>
              <a:buSzPts val="2800"/>
              <a:buFont typeface="Arial"/>
              <a:buNone/>
            </a:pPr>
            <a:endParaRPr sz="28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r>
              <a:rPr lang="en-US" sz="2800" b="1" i="0" u="none" strike="noStrike" cap="none">
                <a:solidFill>
                  <a:schemeClr val="lt1"/>
                </a:solidFill>
                <a:latin typeface="Arial"/>
                <a:ea typeface="Arial"/>
                <a:cs typeface="Arial"/>
                <a:sym typeface="Arial"/>
              </a:rPr>
              <a:t>False Positives and False Negatives (Off-Diagonal Elements):</a:t>
            </a:r>
            <a:r>
              <a:rPr lang="en-US" sz="2800" b="0" i="0" u="none" strike="noStrike" cap="none">
                <a:solidFill>
                  <a:schemeClr val="lt1"/>
                </a:solidFill>
                <a:latin typeface="Arial"/>
                <a:ea typeface="Arial"/>
                <a:cs typeface="Arial"/>
                <a:sym typeface="Arial"/>
              </a:rPr>
              <a:t> Instances where the model misclassified the labels.</a:t>
            </a:r>
            <a:endParaRPr/>
          </a:p>
          <a:p>
            <a:pPr marL="742950" marR="0" lvl="1" indent="-28575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Misclassified as </a:t>
            </a:r>
            <a:r>
              <a:rPr lang="en-US" sz="2800" b="1" i="0" u="none" strike="noStrike" cap="none">
                <a:solidFill>
                  <a:schemeClr val="lt1"/>
                </a:solidFill>
                <a:latin typeface="Arial"/>
                <a:ea typeface="Arial"/>
                <a:cs typeface="Arial"/>
                <a:sym typeface="Arial"/>
              </a:rPr>
              <a:t>Control Measures:</a:t>
            </a:r>
            <a:r>
              <a:rPr lang="en-US" sz="2800" b="0" i="0" u="none" strike="noStrike" cap="none">
                <a:solidFill>
                  <a:schemeClr val="lt1"/>
                </a:solidFill>
                <a:latin typeface="Arial"/>
                <a:ea typeface="Arial"/>
                <a:cs typeface="Arial"/>
                <a:sym typeface="Arial"/>
              </a:rPr>
              <a:t> 244 (from Forceful Repression), 231 (from Passive or Concessive)</a:t>
            </a:r>
            <a:endParaRPr/>
          </a:p>
          <a:p>
            <a:pPr marL="742950" marR="0" lvl="1" indent="-28575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Misclassified as </a:t>
            </a:r>
            <a:r>
              <a:rPr lang="en-US" sz="2800" b="1" i="0" u="none" strike="noStrike" cap="none">
                <a:solidFill>
                  <a:schemeClr val="lt1"/>
                </a:solidFill>
                <a:latin typeface="Arial"/>
                <a:ea typeface="Arial"/>
                <a:cs typeface="Arial"/>
                <a:sym typeface="Arial"/>
              </a:rPr>
              <a:t>Forceful Repression:</a:t>
            </a:r>
            <a:r>
              <a:rPr lang="en-US" sz="2800" b="0" i="0" u="none" strike="noStrike" cap="none">
                <a:solidFill>
                  <a:schemeClr val="lt1"/>
                </a:solidFill>
                <a:latin typeface="Arial"/>
                <a:ea typeface="Arial"/>
                <a:cs typeface="Arial"/>
                <a:sym typeface="Arial"/>
              </a:rPr>
              <a:t> 239 (from Control Measures), 30 (from Passive or Concessive)</a:t>
            </a:r>
            <a:endParaRPr/>
          </a:p>
          <a:p>
            <a:pPr marL="742950" marR="0" lvl="1" indent="-28575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Misclassified as </a:t>
            </a:r>
            <a:r>
              <a:rPr lang="en-US" sz="2800" b="1" i="0" u="none" strike="noStrike" cap="none">
                <a:solidFill>
                  <a:schemeClr val="lt1"/>
                </a:solidFill>
                <a:latin typeface="Arial"/>
                <a:ea typeface="Arial"/>
                <a:cs typeface="Arial"/>
                <a:sym typeface="Arial"/>
              </a:rPr>
              <a:t>Passive or Concessive:</a:t>
            </a:r>
            <a:r>
              <a:rPr lang="en-US" sz="2800" b="0" i="0" u="none" strike="noStrike" cap="none">
                <a:solidFill>
                  <a:schemeClr val="lt1"/>
                </a:solidFill>
                <a:latin typeface="Arial"/>
                <a:ea typeface="Arial"/>
                <a:cs typeface="Arial"/>
                <a:sym typeface="Arial"/>
              </a:rPr>
              <a:t> 182 (from Control Measures), 63 (from Forceful Repression)</a:t>
            </a:r>
            <a:endParaRPr/>
          </a:p>
          <a:p>
            <a:pPr marL="0" marR="0" lvl="0" indent="0" algn="l" rtl="0">
              <a:lnSpc>
                <a:spcPct val="100000"/>
              </a:lnSpc>
              <a:spcBef>
                <a:spcPts val="0"/>
              </a:spcBef>
              <a:spcAft>
                <a:spcPts val="0"/>
              </a:spcAft>
              <a:buNone/>
            </a:pPr>
            <a:endParaRPr sz="2800" b="1" i="0" u="none" strike="noStrike" cap="none">
              <a:solidFill>
                <a:srgbClr val="F2F2F2"/>
              </a:solidFill>
              <a:latin typeface="Algerian"/>
              <a:ea typeface="Algerian"/>
              <a:cs typeface="Algerian"/>
              <a:sym typeface="Algerian"/>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97"/>
        <p:cNvGrpSpPr/>
        <p:nvPr/>
      </p:nvGrpSpPr>
      <p:grpSpPr>
        <a:xfrm>
          <a:off x="0" y="0"/>
          <a:ext cx="0" cy="0"/>
          <a:chOff x="0" y="0"/>
          <a:chExt cx="0" cy="0"/>
        </a:xfrm>
      </p:grpSpPr>
      <p:sp>
        <p:nvSpPr>
          <p:cNvPr id="798" name="Google Shape;798;p31"/>
          <p:cNvSpPr txBox="1"/>
          <p:nvPr/>
        </p:nvSpPr>
        <p:spPr>
          <a:xfrm>
            <a:off x="643467" y="1083733"/>
            <a:ext cx="12091225" cy="609397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000" b="0" i="0" u="none" strike="noStrike" cap="none">
                <a:solidFill>
                  <a:srgbClr val="F2F2F2"/>
                </a:solidFill>
                <a:latin typeface="Algerian"/>
                <a:ea typeface="Algerian"/>
                <a:cs typeface="Algerian"/>
                <a:sym typeface="Algerian"/>
              </a:rPr>
              <a:t>Summary</a:t>
            </a:r>
            <a:r>
              <a:rPr lang="en-US" sz="3000" b="0" i="0" u="none" strike="noStrike" cap="none">
                <a:solidFill>
                  <a:srgbClr val="F2F2F2"/>
                </a:solidFill>
                <a:latin typeface="Arial"/>
                <a:ea typeface="Arial"/>
                <a:cs typeface="Arial"/>
                <a:sym typeface="Arial"/>
              </a:rPr>
              <a:t>:</a:t>
            </a:r>
            <a:endParaRPr/>
          </a:p>
          <a:p>
            <a:pPr marL="0" marR="0" lvl="0" indent="0" algn="l" rtl="0">
              <a:lnSpc>
                <a:spcPct val="100000"/>
              </a:lnSpc>
              <a:spcBef>
                <a:spcPts val="0"/>
              </a:spcBef>
              <a:spcAft>
                <a:spcPts val="0"/>
              </a:spcAft>
              <a:buNone/>
            </a:pPr>
            <a:endParaRPr sz="3000" b="0" i="0" u="none" strike="noStrike" cap="none">
              <a:solidFill>
                <a:srgbClr val="F2F2F2"/>
              </a:solidFill>
              <a:latin typeface="Algerian"/>
              <a:ea typeface="Algerian"/>
              <a:cs typeface="Algerian"/>
              <a:sym typeface="Algerian"/>
            </a:endParaRPr>
          </a:p>
          <a:p>
            <a:pPr marL="457200" marR="0" lvl="0" indent="-457200" algn="l" rtl="0">
              <a:lnSpc>
                <a:spcPct val="100000"/>
              </a:lnSpc>
              <a:spcBef>
                <a:spcPts val="0"/>
              </a:spcBef>
              <a:spcAft>
                <a:spcPts val="0"/>
              </a:spcAft>
              <a:buClr>
                <a:srgbClr val="BFBFBF"/>
              </a:buClr>
              <a:buSzPts val="3000"/>
              <a:buFont typeface="Arial"/>
              <a:buChar char="•"/>
            </a:pPr>
            <a:r>
              <a:rPr lang="en-US" sz="3000" b="0" i="0" u="none" strike="noStrike" cap="none">
                <a:solidFill>
                  <a:schemeClr val="lt1"/>
                </a:solidFill>
                <a:latin typeface="Arial"/>
                <a:ea typeface="Arial"/>
                <a:cs typeface="Arial"/>
                <a:sym typeface="Arial"/>
              </a:rPr>
              <a:t>The XGBoost model demonstrates robust classification performance with high accuracy and an excellent ability to distinguish between classes. </a:t>
            </a:r>
            <a:endParaRPr/>
          </a:p>
          <a:p>
            <a:pPr marL="457200" marR="0" lvl="0" indent="-266700" algn="l" rtl="0">
              <a:lnSpc>
                <a:spcPct val="100000"/>
              </a:lnSpc>
              <a:spcBef>
                <a:spcPts val="0"/>
              </a:spcBef>
              <a:spcAft>
                <a:spcPts val="0"/>
              </a:spcAft>
              <a:buClr>
                <a:srgbClr val="BFBFBF"/>
              </a:buClr>
              <a:buSzPts val="3000"/>
              <a:buFont typeface="Arial"/>
              <a:buNone/>
            </a:pPr>
            <a:endParaRPr sz="3000" b="0" i="0" u="none" strike="noStrike" cap="none">
              <a:solidFill>
                <a:schemeClr val="lt1"/>
              </a:solidFill>
              <a:latin typeface="Arial"/>
              <a:ea typeface="Arial"/>
              <a:cs typeface="Arial"/>
              <a:sym typeface="Arial"/>
            </a:endParaRPr>
          </a:p>
          <a:p>
            <a:pPr marL="457200" marR="0" lvl="0" indent="-457200" algn="l" rtl="0">
              <a:lnSpc>
                <a:spcPct val="100000"/>
              </a:lnSpc>
              <a:spcBef>
                <a:spcPts val="0"/>
              </a:spcBef>
              <a:spcAft>
                <a:spcPts val="0"/>
              </a:spcAft>
              <a:buClr>
                <a:srgbClr val="BFBFBF"/>
              </a:buClr>
              <a:buSzPts val="3000"/>
              <a:buFont typeface="Arial"/>
              <a:buChar char="•"/>
            </a:pPr>
            <a:r>
              <a:rPr lang="en-US" sz="3000" b="0" i="0" u="none" strike="noStrike" cap="none">
                <a:solidFill>
                  <a:schemeClr val="lt1"/>
                </a:solidFill>
                <a:latin typeface="Arial"/>
                <a:ea typeface="Arial"/>
                <a:cs typeface="Arial"/>
                <a:sym typeface="Arial"/>
              </a:rPr>
              <a:t>The high AUC values across ROC and PR curves indicate the model's strong discriminative power, and the confusion matrix reflects a high number of correct predictions with relatively few misclassifications.</a:t>
            </a:r>
            <a:endParaRPr/>
          </a:p>
          <a:p>
            <a:pPr marL="457200" marR="0" lvl="0" indent="-266700" algn="l" rtl="0">
              <a:lnSpc>
                <a:spcPct val="100000"/>
              </a:lnSpc>
              <a:spcBef>
                <a:spcPts val="0"/>
              </a:spcBef>
              <a:spcAft>
                <a:spcPts val="0"/>
              </a:spcAft>
              <a:buClr>
                <a:srgbClr val="BFBFBF"/>
              </a:buClr>
              <a:buSzPts val="3000"/>
              <a:buFont typeface="Arial"/>
              <a:buNone/>
            </a:pPr>
            <a:endParaRPr sz="3000" b="0" i="0" u="none" strike="noStrike" cap="none">
              <a:solidFill>
                <a:schemeClr val="lt1"/>
              </a:solidFill>
              <a:latin typeface="Arial"/>
              <a:ea typeface="Arial"/>
              <a:cs typeface="Arial"/>
              <a:sym typeface="Arial"/>
            </a:endParaRPr>
          </a:p>
          <a:p>
            <a:pPr marL="457200" marR="0" lvl="0" indent="-457200" algn="l" rtl="0">
              <a:lnSpc>
                <a:spcPct val="100000"/>
              </a:lnSpc>
              <a:spcBef>
                <a:spcPts val="0"/>
              </a:spcBef>
              <a:spcAft>
                <a:spcPts val="0"/>
              </a:spcAft>
              <a:buClr>
                <a:srgbClr val="BFBFBF"/>
              </a:buClr>
              <a:buSzPts val="3000"/>
              <a:buFont typeface="Arial"/>
              <a:buChar char="•"/>
            </a:pPr>
            <a:r>
              <a:rPr lang="en-US" sz="3000" b="0" i="0" u="none" strike="noStrike" cap="none">
                <a:solidFill>
                  <a:schemeClr val="lt1"/>
                </a:solidFill>
                <a:latin typeface="Arial"/>
                <a:ea typeface="Arial"/>
                <a:cs typeface="Arial"/>
                <a:sym typeface="Arial"/>
              </a:rPr>
              <a:t>This analysis underscores the model's effectiveness in classifying instances across the given categories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02"/>
        <p:cNvGrpSpPr/>
        <p:nvPr/>
      </p:nvGrpSpPr>
      <p:grpSpPr>
        <a:xfrm>
          <a:off x="0" y="0"/>
          <a:ext cx="0" cy="0"/>
          <a:chOff x="0" y="0"/>
          <a:chExt cx="0" cy="0"/>
        </a:xfrm>
      </p:grpSpPr>
      <p:sp>
        <p:nvSpPr>
          <p:cNvPr id="803" name="Google Shape;803;p32"/>
          <p:cNvSpPr txBox="1"/>
          <p:nvPr/>
        </p:nvSpPr>
        <p:spPr>
          <a:xfrm>
            <a:off x="813413" y="634692"/>
            <a:ext cx="11332394" cy="698652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800" b="0" i="0" u="none" strike="noStrike" cap="none">
                <a:solidFill>
                  <a:schemeClr val="lt1"/>
                </a:solidFill>
                <a:latin typeface="Algerian"/>
                <a:ea typeface="Algerian"/>
                <a:cs typeface="Algerian"/>
                <a:sym typeface="Algerian"/>
              </a:rPr>
              <a:t>RECOMMENDATIONS:</a:t>
            </a:r>
            <a:endParaRPr/>
          </a:p>
          <a:p>
            <a:pPr marL="0" marR="0" lvl="0" indent="0" algn="l" rtl="0">
              <a:lnSpc>
                <a:spcPct val="100000"/>
              </a:lnSpc>
              <a:spcBef>
                <a:spcPts val="0"/>
              </a:spcBef>
              <a:spcAft>
                <a:spcPts val="0"/>
              </a:spcAft>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Further Model Tuning: Further hyperparameter tuning and explore other algorithms like ensemble methods to potentially boost performance further. Implement advanced techniques such as ensemble learning (e.g., stacking models) to leverage the strengths of multiple algorithms. </a:t>
            </a:r>
            <a:endParaRPr/>
          </a:p>
          <a:p>
            <a:pPr marL="0" marR="0" lvl="0" indent="0" algn="l" rtl="0">
              <a:lnSpc>
                <a:spcPct val="100000"/>
              </a:lnSpc>
              <a:spcBef>
                <a:spcPts val="0"/>
              </a:spcBef>
              <a:spcAft>
                <a:spcPts val="0"/>
              </a:spcAft>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rgbClr val="F2F2F2"/>
                </a:solidFill>
                <a:latin typeface="Arial"/>
                <a:ea typeface="Arial"/>
                <a:cs typeface="Arial"/>
                <a:sym typeface="Arial"/>
              </a:rPr>
              <a:t>Regular Model Evaluation: Continuously evaluate the model with new data to ensure its performance remains robust over time. Regularly update the model with recent data to maintain its accuracy and relevance.</a:t>
            </a:r>
            <a:br>
              <a:rPr lang="en-US" sz="2800" b="0" i="0" u="none" strike="noStrike" cap="none">
                <a:solidFill>
                  <a:schemeClr val="lt1"/>
                </a:solidFill>
                <a:latin typeface="Arial"/>
                <a:ea typeface="Arial"/>
                <a:cs typeface="Arial"/>
                <a:sym typeface="Arial"/>
              </a:rPr>
            </a:b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Feedback Loop: Establish a feedback loop with stakeholders to incorporate their insights and concerns into model improvements and data collection efforts.</a:t>
            </a:r>
            <a:endParaRPr sz="2800" b="0" i="0" u="none" strike="noStrike" cap="none">
              <a:solidFill>
                <a:schemeClr val="lt1"/>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07"/>
        <p:cNvGrpSpPr/>
        <p:nvPr/>
      </p:nvGrpSpPr>
      <p:grpSpPr>
        <a:xfrm>
          <a:off x="0" y="0"/>
          <a:ext cx="0" cy="0"/>
          <a:chOff x="0" y="0"/>
          <a:chExt cx="0" cy="0"/>
        </a:xfrm>
      </p:grpSpPr>
      <p:sp>
        <p:nvSpPr>
          <p:cNvPr id="808" name="Google Shape;808;p33"/>
          <p:cNvSpPr txBox="1"/>
          <p:nvPr/>
        </p:nvSpPr>
        <p:spPr>
          <a:xfrm>
            <a:off x="435428" y="925285"/>
            <a:ext cx="7336971" cy="193899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0" i="0" u="none" strike="noStrike" cap="none">
                <a:solidFill>
                  <a:schemeClr val="lt1"/>
                </a:solidFill>
                <a:latin typeface="Algerian"/>
                <a:ea typeface="Algerian"/>
                <a:cs typeface="Algerian"/>
                <a:sym typeface="Algerian"/>
              </a:rPr>
              <a:t>CONCLUSION:</a:t>
            </a:r>
            <a:endParaRPr/>
          </a:p>
          <a:p>
            <a:pPr marL="0" marR="0" lvl="0" indent="0" algn="l" rtl="0">
              <a:lnSpc>
                <a:spcPct val="100000"/>
              </a:lnSpc>
              <a:spcBef>
                <a:spcPts val="0"/>
              </a:spcBef>
              <a:spcAft>
                <a:spcPts val="0"/>
              </a:spcAft>
              <a:buNone/>
            </a:pPr>
            <a:endParaRPr sz="4000" b="0" i="0" u="none" strike="noStrike" cap="none">
              <a:solidFill>
                <a:schemeClr val="lt1"/>
              </a:solidFill>
              <a:latin typeface="Algerian"/>
              <a:ea typeface="Algerian"/>
              <a:cs typeface="Algerian"/>
              <a:sym typeface="Algerian"/>
            </a:endParaRPr>
          </a:p>
          <a:p>
            <a:pPr marL="0" marR="0" lvl="0" indent="0" algn="l" rtl="0">
              <a:lnSpc>
                <a:spcPct val="100000"/>
              </a:lnSpc>
              <a:spcBef>
                <a:spcPts val="0"/>
              </a:spcBef>
              <a:spcAft>
                <a:spcPts val="0"/>
              </a:spcAft>
              <a:buNone/>
            </a:pPr>
            <a:endParaRPr sz="4000" b="0" i="0" u="none" strike="noStrike" cap="none">
              <a:solidFill>
                <a:schemeClr val="lt1"/>
              </a:solidFill>
              <a:latin typeface="Algerian"/>
              <a:ea typeface="Algerian"/>
              <a:cs typeface="Algerian"/>
              <a:sym typeface="Algerian"/>
            </a:endParaRPr>
          </a:p>
        </p:txBody>
      </p:sp>
      <p:sp>
        <p:nvSpPr>
          <p:cNvPr id="809" name="Google Shape;809;p33"/>
          <p:cNvSpPr txBox="1"/>
          <p:nvPr/>
        </p:nvSpPr>
        <p:spPr>
          <a:xfrm>
            <a:off x="217714" y="2258666"/>
            <a:ext cx="12039600" cy="3785652"/>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BFBFBF"/>
              </a:buClr>
              <a:buSzPts val="3000"/>
              <a:buFont typeface="Arial"/>
              <a:buChar char="•"/>
            </a:pPr>
            <a:r>
              <a:rPr lang="en-US" sz="3000" b="0" i="0" u="none" strike="noStrike" cap="none">
                <a:solidFill>
                  <a:schemeClr val="lt1"/>
                </a:solidFill>
                <a:latin typeface="Arial"/>
                <a:ea typeface="Arial"/>
                <a:cs typeface="Arial"/>
                <a:sym typeface="Arial"/>
              </a:rPr>
              <a:t>High Model Performance: The XGBoost model showed excellent accuracy and effectiveness in distinguishing state responses, particularly excelling in detecting Forceful Repression and Passive or Concessive responses.</a:t>
            </a:r>
            <a:endParaRPr/>
          </a:p>
          <a:p>
            <a:pPr marL="342900" marR="0" lvl="0" indent="-152400" algn="l" rtl="0">
              <a:lnSpc>
                <a:spcPct val="100000"/>
              </a:lnSpc>
              <a:spcBef>
                <a:spcPts val="0"/>
              </a:spcBef>
              <a:spcAft>
                <a:spcPts val="0"/>
              </a:spcAft>
              <a:buClr>
                <a:srgbClr val="BFBFBF"/>
              </a:buClr>
              <a:buSzPts val="3000"/>
              <a:buFont typeface="Arial"/>
              <a:buNone/>
            </a:pPr>
            <a:endParaRPr sz="30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3000"/>
              <a:buFont typeface="Arial"/>
              <a:buChar char="•"/>
            </a:pPr>
            <a:r>
              <a:rPr lang="en-US" sz="3000" b="0" i="0" u="none" strike="noStrike" cap="none">
                <a:solidFill>
                  <a:schemeClr val="lt1"/>
                </a:solidFill>
                <a:latin typeface="Arial"/>
                <a:ea typeface="Arial"/>
                <a:cs typeface="Arial"/>
                <a:sym typeface="Arial"/>
              </a:rPr>
              <a:t>Insightful Sentiment Analysis: Analyzing tweets provided valuable insights into public sentiment and protest trends, enriching the understanding of protest dynamics.</a:t>
            </a:r>
            <a:endParaRPr sz="3000" b="0" i="0" u="none" strike="noStrike" cap="none">
              <a:solidFill>
                <a:schemeClr val="lt1"/>
              </a:solidFill>
              <a:latin typeface="Arial"/>
              <a:ea typeface="Arial"/>
              <a:cs typeface="Arial"/>
              <a:sym typeface="Aria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13"/>
        <p:cNvGrpSpPr/>
        <p:nvPr/>
      </p:nvGrpSpPr>
      <p:grpSpPr>
        <a:xfrm>
          <a:off x="0" y="0"/>
          <a:ext cx="0" cy="0"/>
          <a:chOff x="0" y="0"/>
          <a:chExt cx="0" cy="0"/>
        </a:xfrm>
      </p:grpSpPr>
      <p:sp>
        <p:nvSpPr>
          <p:cNvPr id="814" name="Google Shape;814;p34"/>
          <p:cNvSpPr txBox="1"/>
          <p:nvPr/>
        </p:nvSpPr>
        <p:spPr>
          <a:xfrm>
            <a:off x="990600" y="859971"/>
            <a:ext cx="7336971" cy="193899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0" i="0" u="none" strike="noStrike" cap="none">
                <a:solidFill>
                  <a:schemeClr val="lt1"/>
                </a:solidFill>
                <a:latin typeface="Algerian"/>
                <a:ea typeface="Algerian"/>
                <a:cs typeface="Algerian"/>
                <a:sym typeface="Algerian"/>
              </a:rPr>
              <a:t>LIMITATIONS:</a:t>
            </a:r>
            <a:endParaRPr/>
          </a:p>
          <a:p>
            <a:pPr marL="0" marR="0" lvl="0" indent="0" algn="l" rtl="0">
              <a:lnSpc>
                <a:spcPct val="100000"/>
              </a:lnSpc>
              <a:spcBef>
                <a:spcPts val="0"/>
              </a:spcBef>
              <a:spcAft>
                <a:spcPts val="0"/>
              </a:spcAft>
              <a:buNone/>
            </a:pPr>
            <a:endParaRPr sz="4000" b="0" i="0" u="none" strike="noStrike" cap="none">
              <a:solidFill>
                <a:schemeClr val="lt1"/>
              </a:solidFill>
              <a:latin typeface="Algerian"/>
              <a:ea typeface="Algerian"/>
              <a:cs typeface="Algerian"/>
              <a:sym typeface="Algerian"/>
            </a:endParaRPr>
          </a:p>
          <a:p>
            <a:pPr marL="0" marR="0" lvl="0" indent="0" algn="l" rtl="0">
              <a:lnSpc>
                <a:spcPct val="100000"/>
              </a:lnSpc>
              <a:spcBef>
                <a:spcPts val="0"/>
              </a:spcBef>
              <a:spcAft>
                <a:spcPts val="0"/>
              </a:spcAft>
              <a:buNone/>
            </a:pPr>
            <a:endParaRPr sz="4000" b="0" i="0" u="none" strike="noStrike" cap="none">
              <a:solidFill>
                <a:schemeClr val="lt1"/>
              </a:solidFill>
              <a:latin typeface="Algerian"/>
              <a:ea typeface="Algerian"/>
              <a:cs typeface="Algerian"/>
              <a:sym typeface="Algerian"/>
            </a:endParaRPr>
          </a:p>
        </p:txBody>
      </p:sp>
      <p:sp>
        <p:nvSpPr>
          <p:cNvPr id="815" name="Google Shape;815;p34"/>
          <p:cNvSpPr txBox="1"/>
          <p:nvPr/>
        </p:nvSpPr>
        <p:spPr>
          <a:xfrm flipH="1">
            <a:off x="370113" y="1774371"/>
            <a:ext cx="10243458" cy="4832092"/>
          </a:xfrm>
          <a:prstGeom prst="rect">
            <a:avLst/>
          </a:prstGeom>
          <a:noFill/>
          <a:ln>
            <a:noFill/>
          </a:ln>
        </p:spPr>
        <p:txBody>
          <a:bodyPr spcFirstLastPara="1" wrap="square" lIns="91425" tIns="45700" rIns="91425" bIns="45700" anchor="t" anchorCtr="0">
            <a:spAutoFit/>
          </a:bodyPr>
          <a:lstStyle/>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Class Imbalance: The dataset's class imbalance, especially for Control Measures, impacted the model's prediction accuracy and led to higher misclassification rates. </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chemeClr val="lt1"/>
              </a:solidFill>
              <a:highlight>
                <a:srgbClr val="FFFFFF"/>
              </a:highlight>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Data Quality and Features: Variability in data quality and limited features constrained the model's ability to fully capture the complexity of protest dynamics and state responses</a:t>
            </a:r>
            <a:r>
              <a:rPr lang="en-US" sz="2800" b="0" i="0" u="none" strike="noStrike" cap="none">
                <a:solidFill>
                  <a:srgbClr val="202124"/>
                </a:solidFill>
                <a:latin typeface="Arial"/>
                <a:ea typeface="Arial"/>
                <a:cs typeface="Arial"/>
                <a:sym typeface="Arial"/>
              </a:rPr>
              <a:t>.</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rgbClr val="202124"/>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Lack of Real-Time Data: The model relies on historical data, which may not reflect current protest dynamics and state responses accurately.</a:t>
            </a:r>
            <a:endParaRPr sz="2800" b="0" i="0" u="none" strike="noStrike" cap="none">
              <a:solidFill>
                <a:schemeClr val="lt1"/>
              </a:solidFill>
              <a:latin typeface="Arial"/>
              <a:ea typeface="Arial"/>
              <a:cs typeface="Arial"/>
              <a:sym typeface="Aria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19"/>
        <p:cNvGrpSpPr/>
        <p:nvPr/>
      </p:nvGrpSpPr>
      <p:grpSpPr>
        <a:xfrm>
          <a:off x="0" y="0"/>
          <a:ext cx="0" cy="0"/>
          <a:chOff x="0" y="0"/>
          <a:chExt cx="0" cy="0"/>
        </a:xfrm>
      </p:grpSpPr>
      <p:sp>
        <p:nvSpPr>
          <p:cNvPr id="820" name="Google Shape;820;p35"/>
          <p:cNvSpPr txBox="1"/>
          <p:nvPr/>
        </p:nvSpPr>
        <p:spPr>
          <a:xfrm>
            <a:off x="120316" y="204536"/>
            <a:ext cx="14113042"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0" i="0" u="none" strike="noStrike" cap="none">
                <a:solidFill>
                  <a:schemeClr val="lt1"/>
                </a:solidFill>
                <a:latin typeface="Algerian"/>
                <a:ea typeface="Algerian"/>
                <a:cs typeface="Algerian"/>
                <a:sym typeface="Algerian"/>
              </a:rPr>
              <a:t>DEPLOYMENT</a:t>
            </a:r>
            <a:endParaRPr/>
          </a:p>
        </p:txBody>
      </p:sp>
      <p:sp>
        <p:nvSpPr>
          <p:cNvPr id="821" name="Google Shape;821;p35">
            <a:hlinkClick r:id="rId4"/>
          </p:cNvPr>
          <p:cNvSpPr txBox="1"/>
          <p:nvPr/>
        </p:nvSpPr>
        <p:spPr>
          <a:xfrm>
            <a:off x="433135" y="1133886"/>
            <a:ext cx="14293517" cy="34163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3600" b="1" i="0" u="none" strike="noStrike" cap="none">
                <a:solidFill>
                  <a:srgbClr val="FAFAFA"/>
                </a:solidFill>
                <a:latin typeface="Arial"/>
                <a:ea typeface="Arial"/>
                <a:cs typeface="Arial"/>
                <a:sym typeface="Arial"/>
              </a:rPr>
              <a:t>These are our deployment sites:</a:t>
            </a:r>
            <a:endParaRPr/>
          </a:p>
          <a:p>
            <a:pPr marL="0" marR="0" lvl="0" indent="0" algn="l" rtl="0">
              <a:lnSpc>
                <a:spcPct val="100000"/>
              </a:lnSpc>
              <a:spcBef>
                <a:spcPts val="0"/>
              </a:spcBef>
              <a:spcAft>
                <a:spcPts val="0"/>
              </a:spcAft>
              <a:buNone/>
            </a:pPr>
            <a:endParaRPr sz="3600" b="1" i="0" u="none" strike="noStrike" cap="none">
              <a:solidFill>
                <a:srgbClr val="FAFAFA"/>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3600"/>
              <a:buFont typeface="Arial"/>
              <a:buChar char="•"/>
            </a:pPr>
            <a:r>
              <a:rPr lang="en-US" sz="3600" b="1" i="0" u="none" strike="noStrike" cap="none">
                <a:solidFill>
                  <a:srgbClr val="FAFAFA"/>
                </a:solidFill>
                <a:latin typeface="Arial"/>
                <a:ea typeface="Arial"/>
                <a:cs typeface="Arial"/>
                <a:sym typeface="Arial"/>
              </a:rPr>
              <a:t>Protest Outcome Prediction Model </a:t>
            </a:r>
            <a:r>
              <a:rPr lang="en-US" sz="3600" b="0" i="0" u="sng" strike="noStrike" cap="none">
                <a:solidFill>
                  <a:schemeClr val="accent1"/>
                </a:solidFill>
                <a:latin typeface="Arial"/>
                <a:ea typeface="Arial"/>
                <a:cs typeface="Arial"/>
                <a:sym typeface="Arial"/>
                <a:hlinkClick r:id="rId4">
                  <a:extLst>
                    <a:ext uri="{A12FA001-AC4F-418D-AE19-62706E023703}">
                      <ahyp:hlinkClr xmlns:ahyp="http://schemas.microsoft.com/office/drawing/2018/hyperlinkcolor" val="tx"/>
                    </a:ext>
                  </a:extLst>
                </a:hlinkClick>
              </a:rPr>
              <a:t>https://protests.streamlit.app/</a:t>
            </a:r>
            <a:endParaRPr sz="3600" b="0" i="0" u="none" strike="noStrike" cap="none">
              <a:solidFill>
                <a:schemeClr val="accent1"/>
              </a:solidFill>
              <a:latin typeface="Arial"/>
              <a:ea typeface="Arial"/>
              <a:cs typeface="Arial"/>
              <a:sym typeface="Arial"/>
            </a:endParaRPr>
          </a:p>
          <a:p>
            <a:pPr marL="342900" marR="0" lvl="0" indent="-114300" algn="l" rtl="0">
              <a:lnSpc>
                <a:spcPct val="100000"/>
              </a:lnSpc>
              <a:spcBef>
                <a:spcPts val="0"/>
              </a:spcBef>
              <a:spcAft>
                <a:spcPts val="0"/>
              </a:spcAft>
              <a:buClr>
                <a:srgbClr val="BFBFBF"/>
              </a:buClr>
              <a:buSzPts val="3600"/>
              <a:buFont typeface="Arial"/>
              <a:buNone/>
            </a:pPr>
            <a:endParaRPr sz="3600" b="1" i="0" u="none" strike="noStrike" cap="none">
              <a:solidFill>
                <a:schemeClr val="accent1"/>
              </a:solidFill>
              <a:latin typeface="Arial"/>
              <a:ea typeface="Arial"/>
              <a:cs typeface="Arial"/>
              <a:sym typeface="Arial"/>
            </a:endParaRPr>
          </a:p>
          <a:p>
            <a:pPr marL="342900" marR="0" lvl="0" indent="-114300" algn="l" rtl="0">
              <a:lnSpc>
                <a:spcPct val="100000"/>
              </a:lnSpc>
              <a:spcBef>
                <a:spcPts val="0"/>
              </a:spcBef>
              <a:spcAft>
                <a:spcPts val="0"/>
              </a:spcAft>
              <a:buClr>
                <a:srgbClr val="BFBFBF"/>
              </a:buClr>
              <a:buSzPts val="3600"/>
              <a:buFont typeface="Arial"/>
              <a:buNone/>
            </a:pPr>
            <a:endParaRPr sz="3600" b="1" i="0" u="none" strike="noStrike" cap="none">
              <a:solidFill>
                <a:srgbClr val="FAFAFA"/>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3600"/>
              <a:buFont typeface="Arial"/>
              <a:buChar char="•"/>
            </a:pPr>
            <a:r>
              <a:rPr lang="en-US" sz="3600" b="1" i="0" u="none" strike="noStrike" cap="none">
                <a:solidFill>
                  <a:srgbClr val="FAFAFA"/>
                </a:solidFill>
                <a:latin typeface="Arial"/>
                <a:ea typeface="Arial"/>
                <a:cs typeface="Arial"/>
                <a:sym typeface="Arial"/>
              </a:rPr>
              <a:t>Mass Mobilization Analytics </a:t>
            </a:r>
            <a:r>
              <a:rPr lang="en-US" sz="3600" b="0" i="0" u="sng" strike="noStrike" cap="none">
                <a:solidFill>
                  <a:schemeClr val="accent1"/>
                </a:solidFill>
                <a:latin typeface="Arial"/>
                <a:ea typeface="Arial"/>
                <a:cs typeface="Arial"/>
                <a:sym typeface="Arial"/>
                <a:hlinkClick r:id="rId5">
                  <a:extLst>
                    <a:ext uri="{A12FA001-AC4F-418D-AE19-62706E023703}">
                      <ahyp:hlinkClr xmlns:ahyp="http://schemas.microsoft.com/office/drawing/2018/hyperlinkcolor" val="tx"/>
                    </a:ext>
                  </a:extLst>
                </a:hlinkClick>
              </a:rPr>
              <a:t>https://mass-protests.streamlit.app/</a:t>
            </a:r>
            <a:endParaRPr sz="3600" b="0" i="0" u="none" strike="noStrike" cap="none">
              <a:solidFill>
                <a:schemeClr val="accent1"/>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25"/>
        <p:cNvGrpSpPr/>
        <p:nvPr/>
      </p:nvGrpSpPr>
      <p:grpSpPr>
        <a:xfrm>
          <a:off x="0" y="0"/>
          <a:ext cx="0" cy="0"/>
          <a:chOff x="0" y="0"/>
          <a:chExt cx="0" cy="0"/>
        </a:xfrm>
      </p:grpSpPr>
      <p:pic>
        <p:nvPicPr>
          <p:cNvPr id="826" name="Google Shape;826;p36"/>
          <p:cNvPicPr preferRelativeResize="0"/>
          <p:nvPr/>
        </p:nvPicPr>
        <p:blipFill rotWithShape="1">
          <a:blip r:embed="rId4">
            <a:alphaModFix/>
          </a:blip>
          <a:srcRect/>
          <a:stretch/>
        </p:blipFill>
        <p:spPr>
          <a:xfrm>
            <a:off x="0" y="0"/>
            <a:ext cx="14935200" cy="8686800"/>
          </a:xfrm>
          <a:prstGeom prst="rect">
            <a:avLst/>
          </a:prstGeom>
          <a:gradFill>
            <a:gsLst>
              <a:gs pos="0">
                <a:srgbClr val="929292"/>
              </a:gs>
              <a:gs pos="23000">
                <a:srgbClr val="929292"/>
              </a:gs>
              <a:gs pos="62928">
                <a:srgbClr val="7F7F7F"/>
              </a:gs>
              <a:gs pos="70000">
                <a:srgbClr val="7B7B7B"/>
              </a:gs>
              <a:gs pos="100000">
                <a:srgbClr val="000000"/>
              </a:gs>
            </a:gsLst>
            <a:path path="circle">
              <a:fillToRect l="50000" t="50000" r="50000" b="50000"/>
            </a:path>
            <a:tileRect/>
          </a:gradFill>
          <a:ln>
            <a:noFill/>
          </a:ln>
          <a:effectLst>
            <a:outerShdw blurRad="927100" sx="5000" sy="5000" algn="ctr" rotWithShape="0">
              <a:schemeClr val="dk1">
                <a:alpha val="2745"/>
              </a:scheme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26"/>
        <p:cNvGrpSpPr/>
        <p:nvPr/>
      </p:nvGrpSpPr>
      <p:grpSpPr>
        <a:xfrm>
          <a:off x="0" y="0"/>
          <a:ext cx="0" cy="0"/>
          <a:chOff x="0" y="0"/>
          <a:chExt cx="0" cy="0"/>
        </a:xfrm>
      </p:grpSpPr>
      <p:sp>
        <p:nvSpPr>
          <p:cNvPr id="627" name="Google Shape;627;p4"/>
          <p:cNvSpPr txBox="1"/>
          <p:nvPr/>
        </p:nvSpPr>
        <p:spPr>
          <a:xfrm>
            <a:off x="650774" y="801151"/>
            <a:ext cx="6368715"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0" i="0" u="none" strike="noStrike" cap="none">
                <a:solidFill>
                  <a:schemeClr val="lt1"/>
                </a:solidFill>
                <a:latin typeface="Algerian"/>
                <a:ea typeface="Algerian"/>
                <a:cs typeface="Algerian"/>
                <a:sym typeface="Algerian"/>
              </a:rPr>
              <a:t>PROBLEM STATEMENT</a:t>
            </a:r>
            <a:endParaRPr sz="4000" b="0" i="0" u="none" strike="noStrike" cap="none">
              <a:solidFill>
                <a:schemeClr val="lt1"/>
              </a:solidFill>
              <a:latin typeface="Algerian"/>
              <a:ea typeface="Algerian"/>
              <a:cs typeface="Algerian"/>
              <a:sym typeface="Algerian"/>
            </a:endParaRPr>
          </a:p>
        </p:txBody>
      </p:sp>
      <p:sp>
        <p:nvSpPr>
          <p:cNvPr id="628" name="Google Shape;628;p4"/>
          <p:cNvSpPr txBox="1"/>
          <p:nvPr/>
        </p:nvSpPr>
        <p:spPr>
          <a:xfrm>
            <a:off x="650774" y="1913588"/>
            <a:ext cx="6665876" cy="546816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800" b="0" i="0" u="none" strike="noStrike" cap="none">
                <a:solidFill>
                  <a:schemeClr val="lt1"/>
                </a:solidFill>
                <a:latin typeface="Arial"/>
                <a:ea typeface="Arial"/>
                <a:cs typeface="Arial"/>
                <a:sym typeface="Arial"/>
              </a:rPr>
              <a:t>Understanding and predicting state responses to protests is crucial for improving state-citizen relations and managing social unrest. </a:t>
            </a:r>
            <a:endParaRPr/>
          </a:p>
          <a:p>
            <a:pPr marL="0" marR="0" lvl="0" indent="0" algn="l" rtl="0">
              <a:lnSpc>
                <a:spcPct val="100000"/>
              </a:lnSpc>
              <a:spcBef>
                <a:spcPts val="1600"/>
              </a:spcBef>
              <a:spcAft>
                <a:spcPts val="0"/>
              </a:spcAft>
              <a:buNone/>
            </a:pPr>
            <a:r>
              <a:rPr lang="en-US" sz="2800" b="0" i="0" u="none" strike="noStrike" cap="none">
                <a:solidFill>
                  <a:schemeClr val="lt1"/>
                </a:solidFill>
                <a:latin typeface="Arial"/>
                <a:ea typeface="Arial"/>
                <a:cs typeface="Arial"/>
                <a:sym typeface="Arial"/>
              </a:rPr>
              <a:t>This project aims to provide valuable insights into public sentiment during protests and help policymakers and organizations make informed decisions. By leveraging machine learning, we can uncover patterns and trends in protest-related data, enabling more proactive and effective responses.</a:t>
            </a:r>
            <a:endParaRPr/>
          </a:p>
        </p:txBody>
      </p:sp>
      <p:pic>
        <p:nvPicPr>
          <p:cNvPr id="629" name="Google Shape;629;p4"/>
          <p:cNvPicPr preferRelativeResize="0">
            <a:picLocks noGrp="1"/>
          </p:cNvPicPr>
          <p:nvPr>
            <p:ph type="pic" idx="2"/>
          </p:nvPr>
        </p:nvPicPr>
        <p:blipFill rotWithShape="1">
          <a:blip r:embed="rId4">
            <a:alphaModFix/>
          </a:blip>
          <a:srcRect t="14160" b="14161"/>
          <a:stretch/>
        </p:blipFill>
        <p:spPr>
          <a:xfrm>
            <a:off x="8113485" y="1913588"/>
            <a:ext cx="5207000" cy="456535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3"/>
        <p:cNvGrpSpPr/>
        <p:nvPr/>
      </p:nvGrpSpPr>
      <p:grpSpPr>
        <a:xfrm>
          <a:off x="0" y="0"/>
          <a:ext cx="0" cy="0"/>
          <a:chOff x="0" y="0"/>
          <a:chExt cx="0" cy="0"/>
        </a:xfrm>
      </p:grpSpPr>
      <p:sp>
        <p:nvSpPr>
          <p:cNvPr id="634" name="Google Shape;634;p5"/>
          <p:cNvSpPr txBox="1"/>
          <p:nvPr/>
        </p:nvSpPr>
        <p:spPr>
          <a:xfrm>
            <a:off x="6542314" y="272142"/>
            <a:ext cx="7117542" cy="803296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4000" b="0" i="0" u="none" strike="noStrike" cap="none">
              <a:solidFill>
                <a:schemeClr val="lt1"/>
              </a:solidFill>
              <a:latin typeface="Algerian"/>
              <a:ea typeface="Algerian"/>
              <a:cs typeface="Algerian"/>
              <a:sym typeface="Algerian"/>
            </a:endParaRPr>
          </a:p>
          <a:p>
            <a:pPr marL="0" marR="0" lvl="0" indent="0" algn="l" rtl="0">
              <a:lnSpc>
                <a:spcPct val="100000"/>
              </a:lnSpc>
              <a:spcBef>
                <a:spcPts val="0"/>
              </a:spcBef>
              <a:spcAft>
                <a:spcPts val="0"/>
              </a:spcAft>
              <a:buNone/>
            </a:pPr>
            <a:r>
              <a:rPr lang="en-US" sz="4000" b="1" i="0" u="none" strike="noStrike" cap="none">
                <a:solidFill>
                  <a:schemeClr val="lt1"/>
                </a:solidFill>
                <a:latin typeface="Algerian"/>
                <a:ea typeface="Algerian"/>
                <a:cs typeface="Algerian"/>
                <a:sym typeface="Algerian"/>
              </a:rPr>
              <a:t>MAIN OBJECTIVES</a:t>
            </a:r>
            <a:endParaRPr sz="4000" b="0" i="0" u="none" strike="noStrike" cap="none">
              <a:solidFill>
                <a:schemeClr val="lt1"/>
              </a:solidFill>
              <a:latin typeface="Algerian"/>
              <a:ea typeface="Algerian"/>
              <a:cs typeface="Algerian"/>
              <a:sym typeface="Algerian"/>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Develop and evaluate machine learning models to predict state responses to                             protests based on the identified sentiments, topics and other protest attributes such as region, protest duration and protest identity.</a:t>
            </a:r>
            <a:endParaRPr/>
          </a:p>
          <a:p>
            <a:pPr marL="342900" marR="0" lvl="0" indent="-165100" algn="l" rtl="0">
              <a:lnSpc>
                <a:spcPct val="100000"/>
              </a:lnSpc>
              <a:spcBef>
                <a:spcPts val="0"/>
              </a:spcBef>
              <a:spcAft>
                <a:spcPts val="0"/>
              </a:spcAft>
              <a:buClr>
                <a:srgbClr val="BFBFBF"/>
              </a:buClr>
              <a:buSzPts val="2800"/>
              <a:buFont typeface="Arial"/>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Conduct sentiment analysis on protest notes and tweets to classify sentiments as positive, negative, or neutral.</a:t>
            </a:r>
            <a:endParaRPr/>
          </a:p>
          <a:p>
            <a:pPr marL="342900" marR="0" lvl="0" indent="-165100" algn="l" rtl="0">
              <a:lnSpc>
                <a:spcPct val="100000"/>
              </a:lnSpc>
              <a:spcBef>
                <a:spcPts val="0"/>
              </a:spcBef>
              <a:spcAft>
                <a:spcPts val="0"/>
              </a:spcAft>
              <a:buClr>
                <a:srgbClr val="000000"/>
              </a:buClr>
              <a:buSzPts val="2800"/>
              <a:buFont typeface="Arial"/>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Identify and summarize key topics from protest-related communications.</a:t>
            </a:r>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endParaRPr sz="2400" b="0" i="0" u="none" strike="noStrike" cap="none">
              <a:solidFill>
                <a:schemeClr val="lt1"/>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8"/>
        <p:cNvGrpSpPr/>
        <p:nvPr/>
      </p:nvGrpSpPr>
      <p:grpSpPr>
        <a:xfrm>
          <a:off x="0" y="0"/>
          <a:ext cx="0" cy="0"/>
          <a:chOff x="0" y="0"/>
          <a:chExt cx="0" cy="0"/>
        </a:xfrm>
      </p:grpSpPr>
      <p:sp>
        <p:nvSpPr>
          <p:cNvPr id="639" name="Google Shape;639;p6"/>
          <p:cNvSpPr txBox="1"/>
          <p:nvPr/>
        </p:nvSpPr>
        <p:spPr>
          <a:xfrm>
            <a:off x="6008337" y="1650355"/>
            <a:ext cx="8778474" cy="53860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1" i="0" u="none" strike="noStrike" cap="none">
                <a:solidFill>
                  <a:schemeClr val="lt1"/>
                </a:solidFill>
                <a:latin typeface="Algerian"/>
                <a:ea typeface="Algerian"/>
                <a:cs typeface="Algerian"/>
                <a:sym typeface="Algerian"/>
              </a:rPr>
              <a:t>SPECIFIC OBJECTIVES</a:t>
            </a:r>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a:solidFill>
                <a:schemeClr val="lt1"/>
              </a:solidFill>
              <a:latin typeface="Arial"/>
              <a:ea typeface="Arial"/>
              <a:cs typeface="Arial"/>
              <a:sym typeface="Arial"/>
            </a:endParaRPr>
          </a:p>
          <a:p>
            <a:pPr marL="0" marR="0" lvl="0" indent="-1778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 Enhance data preprocessing and feature engineering techniques to improve model performance.</a:t>
            </a:r>
            <a:endParaRPr/>
          </a:p>
          <a:p>
            <a:pPr marL="0" marR="0" lvl="0" indent="0" algn="l" rtl="0">
              <a:lnSpc>
                <a:spcPct val="100000"/>
              </a:lnSpc>
              <a:spcBef>
                <a:spcPts val="0"/>
              </a:spcBef>
              <a:spcAft>
                <a:spcPts val="0"/>
              </a:spcAft>
              <a:buNone/>
            </a:pPr>
            <a:endParaRPr sz="2800" b="0" i="0" u="none" strike="noStrike" cap="none">
              <a:solidFill>
                <a:schemeClr val="lt1"/>
              </a:solidFill>
              <a:latin typeface="Arial"/>
              <a:ea typeface="Arial"/>
              <a:cs typeface="Arial"/>
              <a:sym typeface="Arial"/>
            </a:endParaRPr>
          </a:p>
          <a:p>
            <a:pPr marL="0" marR="0" lvl="0" indent="-1778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 Perform dimensionality reduction to handle high-        dimensional data and reduce overfitting.</a:t>
            </a:r>
            <a:endParaRPr/>
          </a:p>
          <a:p>
            <a:pPr marL="0" marR="0" lvl="0" indent="0" algn="l" rtl="0">
              <a:lnSpc>
                <a:spcPct val="100000"/>
              </a:lnSpc>
              <a:spcBef>
                <a:spcPts val="0"/>
              </a:spcBef>
              <a:spcAft>
                <a:spcPts val="0"/>
              </a:spcAft>
              <a:buClr>
                <a:srgbClr val="BFBFBF"/>
              </a:buClr>
              <a:buSzPts val="2800"/>
              <a:buFont typeface="Arial"/>
              <a:buNone/>
            </a:pPr>
            <a:endParaRPr sz="2800" b="0" i="0" u="none" strike="noStrike" cap="none">
              <a:solidFill>
                <a:schemeClr val="lt1"/>
              </a:solidFill>
              <a:latin typeface="Arial"/>
              <a:ea typeface="Arial"/>
              <a:cs typeface="Arial"/>
              <a:sym typeface="Arial"/>
            </a:endParaRPr>
          </a:p>
          <a:p>
            <a:pPr marL="0" marR="0" lvl="0" indent="-1778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 Fine-tune hyperparameters and explore ensemble methods to optimize model accuracy.</a:t>
            </a:r>
            <a:endParaRPr/>
          </a:p>
          <a:p>
            <a:pPr marL="0" marR="0" lvl="0" indent="0" algn="l" rtl="0">
              <a:lnSpc>
                <a:spcPct val="100000"/>
              </a:lnSpc>
              <a:spcBef>
                <a:spcPts val="0"/>
              </a:spcBef>
              <a:spcAft>
                <a:spcPts val="0"/>
              </a:spcAft>
              <a:buNone/>
            </a:pPr>
            <a:endParaRPr sz="2400" b="0" i="0" u="none" strike="noStrike" cap="none">
              <a:solidFill>
                <a:schemeClr val="lt1"/>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3"/>
        <p:cNvGrpSpPr/>
        <p:nvPr/>
      </p:nvGrpSpPr>
      <p:grpSpPr>
        <a:xfrm>
          <a:off x="0" y="0"/>
          <a:ext cx="0" cy="0"/>
          <a:chOff x="0" y="0"/>
          <a:chExt cx="0" cy="0"/>
        </a:xfrm>
      </p:grpSpPr>
      <p:sp>
        <p:nvSpPr>
          <p:cNvPr id="644" name="Google Shape;644;p7"/>
          <p:cNvSpPr txBox="1"/>
          <p:nvPr/>
        </p:nvSpPr>
        <p:spPr>
          <a:xfrm>
            <a:off x="1278835" y="1081769"/>
            <a:ext cx="12741965" cy="61247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endParaRPr sz="2400" b="1"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r>
              <a:rPr lang="en-US" sz="4000" b="1" i="0" u="none" strike="noStrike" cap="none">
                <a:solidFill>
                  <a:schemeClr val="lt1"/>
                </a:solidFill>
                <a:latin typeface="Algerian"/>
                <a:ea typeface="Algerian"/>
                <a:cs typeface="Algerian"/>
                <a:sym typeface="Algerian"/>
              </a:rPr>
              <a:t>DATA COLLECTION</a:t>
            </a:r>
            <a:endParaRPr/>
          </a:p>
          <a:p>
            <a:pPr marL="0" marR="0" lvl="0" indent="0" algn="l" rtl="0">
              <a:lnSpc>
                <a:spcPct val="100000"/>
              </a:lnSpc>
              <a:spcBef>
                <a:spcPts val="0"/>
              </a:spcBef>
              <a:spcAft>
                <a:spcPts val="0"/>
              </a:spcAft>
              <a:buNone/>
            </a:pPr>
            <a:endParaRPr sz="2400" b="1"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r>
              <a:rPr lang="en-US" sz="2800" b="1" i="0" u="none" strike="noStrike" cap="none">
                <a:solidFill>
                  <a:schemeClr val="lt1"/>
                </a:solidFill>
                <a:latin typeface="Arial"/>
                <a:ea typeface="Arial"/>
                <a:cs typeface="Arial"/>
                <a:sym typeface="Arial"/>
              </a:rPr>
              <a:t>Description:</a:t>
            </a: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 Collected data from the Havard mass mobilization dataset </a:t>
            </a:r>
            <a:r>
              <a:rPr lang="en-US" sz="2800" b="0" i="0" u="sng" strike="noStrike" cap="none">
                <a:solidFill>
                  <a:schemeClr val="accent1"/>
                </a:solidFill>
                <a:latin typeface="Arial"/>
                <a:ea typeface="Arial"/>
                <a:cs typeface="Arial"/>
                <a:sym typeface="Arial"/>
                <a:hlinkClick r:id="rId4">
                  <a:extLst>
                    <a:ext uri="{A12FA001-AC4F-418D-AE19-62706E023703}">
                      <ahyp:hlinkClr xmlns:ahyp="http://schemas.microsoft.com/office/drawing/2018/hyperlinkcolor" val="tx"/>
                    </a:ext>
                  </a:extLst>
                </a:hlinkClick>
              </a:rPr>
              <a:t>https://dataverse.harvard.edu/file.xhtml?persistentId=doi:10.7910/DVN/HTTWYL/TJJZNG</a:t>
            </a:r>
            <a:endParaRPr sz="2800" b="0" i="0" u="none" strike="noStrike" cap="none">
              <a:solidFill>
                <a:schemeClr val="accent1"/>
              </a:solidFill>
              <a:latin typeface="Arial"/>
              <a:ea typeface="Arial"/>
              <a:cs typeface="Arial"/>
              <a:sym typeface="Arial"/>
            </a:endParaRPr>
          </a:p>
          <a:p>
            <a:pPr marL="0" marR="0" lvl="0" indent="0" algn="l" rtl="0">
              <a:lnSpc>
                <a:spcPct val="100000"/>
              </a:lnSpc>
              <a:spcBef>
                <a:spcPts val="0"/>
              </a:spcBef>
              <a:spcAft>
                <a:spcPts val="0"/>
              </a:spcAft>
              <a:buNone/>
            </a:pPr>
            <a:endParaRPr sz="2800" b="0" i="0" u="none" strike="noStrike" cap="none">
              <a:solidFill>
                <a:schemeClr val="lt1"/>
              </a:solidFill>
              <a:latin typeface="Arial"/>
              <a:ea typeface="Arial"/>
              <a:cs typeface="Arial"/>
              <a:sym typeface="Arial"/>
            </a:endParaRPr>
          </a:p>
          <a:p>
            <a:pPr marL="342900" marR="0" lvl="0" indent="-342900" algn="l" rtl="0">
              <a:lnSpc>
                <a:spcPct val="100000"/>
              </a:lnSpc>
              <a:spcBef>
                <a:spcPts val="0"/>
              </a:spcBef>
              <a:spcAft>
                <a:spcPts val="0"/>
              </a:spcAft>
              <a:buClr>
                <a:srgbClr val="BFBFBF"/>
              </a:buClr>
              <a:buSzPts val="2800"/>
              <a:buFont typeface="Arial"/>
              <a:buChar char="•"/>
            </a:pPr>
            <a:r>
              <a:rPr lang="en-US" sz="2800" b="0" i="0" u="none" strike="noStrike" cap="none">
                <a:solidFill>
                  <a:schemeClr val="lt1"/>
                </a:solidFill>
                <a:latin typeface="Arial"/>
                <a:ea typeface="Arial"/>
                <a:cs typeface="Arial"/>
                <a:sym typeface="Arial"/>
              </a:rPr>
              <a:t> Collected and Analyzed Tweets from Recent Protest Activities (July 13th to July 23</a:t>
            </a:r>
            <a:r>
              <a:rPr lang="en-US" sz="2800" b="0" i="0" u="none" strike="noStrike" cap="none" baseline="30000">
                <a:solidFill>
                  <a:schemeClr val="lt1"/>
                </a:solidFill>
                <a:latin typeface="Arial"/>
                <a:ea typeface="Arial"/>
                <a:cs typeface="Arial"/>
                <a:sym typeface="Arial"/>
              </a:rPr>
              <a:t>rd</a:t>
            </a:r>
            <a:r>
              <a:rPr lang="en-US" sz="2800" b="0" i="0" u="none" strike="noStrike" cap="none">
                <a:solidFill>
                  <a:schemeClr val="lt1"/>
                </a:solidFill>
                <a:latin typeface="Arial"/>
                <a:ea typeface="Arial"/>
                <a:cs typeface="Arial"/>
                <a:sym typeface="Arial"/>
              </a:rPr>
              <a:t> 2024)</a:t>
            </a:r>
            <a:r>
              <a:rPr lang="en-US" sz="2800" b="1" i="0" u="none" strike="noStrike" cap="none">
                <a:solidFill>
                  <a:schemeClr val="lt1"/>
                </a:solidFill>
                <a:latin typeface="Arial"/>
                <a:ea typeface="Arial"/>
                <a:cs typeface="Arial"/>
                <a:sym typeface="Arial"/>
              </a:rPr>
              <a:t> </a:t>
            </a:r>
            <a:endParaRPr/>
          </a:p>
          <a:p>
            <a:pPr marL="342900" marR="0" lvl="0" indent="-165100" algn="l" rtl="0">
              <a:lnSpc>
                <a:spcPct val="100000"/>
              </a:lnSpc>
              <a:spcBef>
                <a:spcPts val="0"/>
              </a:spcBef>
              <a:spcAft>
                <a:spcPts val="0"/>
              </a:spcAft>
              <a:buClr>
                <a:srgbClr val="BFBFBF"/>
              </a:buClr>
              <a:buSzPts val="2800"/>
              <a:buFont typeface="Arial"/>
              <a:buNone/>
            </a:pPr>
            <a:endParaRPr sz="2800" b="1"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None/>
            </a:pPr>
            <a:r>
              <a:rPr lang="en-US" sz="2800" b="1" i="0" u="none" strike="noStrike" cap="none">
                <a:solidFill>
                  <a:schemeClr val="lt1"/>
                </a:solidFill>
                <a:latin typeface="Arial"/>
                <a:ea typeface="Arial"/>
                <a:cs typeface="Arial"/>
                <a:sym typeface="Arial"/>
              </a:rPr>
              <a:t>Data Cleaning:</a:t>
            </a:r>
            <a:r>
              <a:rPr lang="en-US" sz="2800" b="0" i="0" u="none" strike="noStrike" cap="none">
                <a:solidFill>
                  <a:schemeClr val="lt1"/>
                </a:solidFill>
                <a:latin typeface="Arial"/>
                <a:ea typeface="Arial"/>
                <a:cs typeface="Arial"/>
                <a:sym typeface="Arial"/>
              </a:rPr>
              <a:t> Handled missing values, removed duplicate values, filled null values, converted textual data to numerical data among others. </a:t>
            </a:r>
            <a:endParaRPr/>
          </a:p>
          <a:p>
            <a:pPr marL="0" marR="0" lvl="0" indent="0" algn="l" rtl="0">
              <a:lnSpc>
                <a:spcPct val="100000"/>
              </a:lnSpc>
              <a:spcBef>
                <a:spcPts val="0"/>
              </a:spcBef>
              <a:spcAft>
                <a:spcPts val="0"/>
              </a:spcAft>
              <a:buNone/>
            </a:pPr>
            <a:endParaRPr sz="2400" b="0" i="0" u="none" strike="noStrike" cap="non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48"/>
        <p:cNvGrpSpPr/>
        <p:nvPr/>
      </p:nvGrpSpPr>
      <p:grpSpPr>
        <a:xfrm>
          <a:off x="0" y="0"/>
          <a:ext cx="0" cy="0"/>
          <a:chOff x="0" y="0"/>
          <a:chExt cx="0" cy="0"/>
        </a:xfrm>
      </p:grpSpPr>
      <p:sp>
        <p:nvSpPr>
          <p:cNvPr id="649" name="Google Shape;649;p8"/>
          <p:cNvSpPr txBox="1"/>
          <p:nvPr/>
        </p:nvSpPr>
        <p:spPr>
          <a:xfrm>
            <a:off x="431800" y="838200"/>
            <a:ext cx="8902700" cy="70788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4000" b="0" i="0" u="none" strike="noStrike" cap="none">
                <a:solidFill>
                  <a:srgbClr val="F2F2F2"/>
                </a:solidFill>
                <a:latin typeface="Algerian"/>
                <a:ea typeface="Algerian"/>
                <a:cs typeface="Algerian"/>
                <a:sym typeface="Algerian"/>
              </a:rPr>
              <a:t>DATA UNDERSTANDING</a:t>
            </a:r>
            <a:endParaRPr sz="4000" b="0" i="0" u="none" strike="noStrike" cap="none">
              <a:solidFill>
                <a:srgbClr val="F2F2F2"/>
              </a:solidFill>
              <a:latin typeface="Algerian"/>
              <a:ea typeface="Algerian"/>
              <a:cs typeface="Algerian"/>
              <a:sym typeface="Algerian"/>
            </a:endParaRPr>
          </a:p>
        </p:txBody>
      </p:sp>
      <p:sp>
        <p:nvSpPr>
          <p:cNvPr id="650" name="Google Shape;650;p8"/>
          <p:cNvSpPr txBox="1"/>
          <p:nvPr/>
        </p:nvSpPr>
        <p:spPr>
          <a:xfrm>
            <a:off x="330200" y="1816100"/>
            <a:ext cx="14605000" cy="914096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800" b="1" i="0" u="none" strike="noStrike" cap="none">
                <a:solidFill>
                  <a:srgbClr val="F2F2F2"/>
                </a:solidFill>
                <a:latin typeface="Arial"/>
                <a:ea typeface="Arial"/>
                <a:cs typeface="Arial"/>
                <a:sym typeface="Arial"/>
              </a:rPr>
              <a:t>Dataset Overview</a:t>
            </a:r>
            <a:r>
              <a:rPr lang="en-US" sz="2800" b="0" i="0" u="none" strike="noStrike" cap="none">
                <a:solidFill>
                  <a:srgbClr val="F2F2F2"/>
                </a:solidFill>
                <a:latin typeface="Arial"/>
                <a:ea typeface="Arial"/>
                <a:cs typeface="Arial"/>
                <a:sym typeface="Arial"/>
              </a:rPr>
              <a:t>:</a:t>
            </a:r>
            <a:endParaRPr/>
          </a:p>
          <a:p>
            <a:pPr marL="342900" marR="0" lvl="0" indent="-342900" algn="l" rtl="0">
              <a:lnSpc>
                <a:spcPct val="100000"/>
              </a:lnSpc>
              <a:spcBef>
                <a:spcPts val="0"/>
              </a:spcBef>
              <a:spcAft>
                <a:spcPts val="0"/>
              </a:spcAft>
              <a:buClr>
                <a:srgbClr val="D8D8D8"/>
              </a:buClr>
              <a:buSzPts val="2800"/>
              <a:buFont typeface="Arial"/>
              <a:buChar char="•"/>
            </a:pPr>
            <a:r>
              <a:rPr lang="en-US" sz="2800" b="1" i="0" u="none" strike="noStrike" cap="none">
                <a:solidFill>
                  <a:srgbClr val="F2F2F2"/>
                </a:solidFill>
                <a:latin typeface="Arial"/>
                <a:ea typeface="Arial"/>
                <a:cs typeface="Arial"/>
                <a:sym typeface="Arial"/>
              </a:rPr>
              <a:t>Source</a:t>
            </a:r>
            <a:r>
              <a:rPr lang="en-US" sz="2800" b="0" i="0" u="none" strike="noStrike" cap="none">
                <a:solidFill>
                  <a:srgbClr val="F2F2F2"/>
                </a:solidFill>
                <a:latin typeface="Arial"/>
                <a:ea typeface="Arial"/>
                <a:cs typeface="Arial"/>
                <a:sym typeface="Arial"/>
              </a:rPr>
              <a:t>: The dataset is sourced from the Mass Mobilization Project at Harvard, which records global instances of protests and state responses.</a:t>
            </a:r>
            <a:endParaRPr/>
          </a:p>
          <a:p>
            <a:pPr marL="342900" marR="0" lvl="0" indent="-165100" algn="l" rtl="0">
              <a:lnSpc>
                <a:spcPct val="100000"/>
              </a:lnSpc>
              <a:spcBef>
                <a:spcPts val="0"/>
              </a:spcBef>
              <a:spcAft>
                <a:spcPts val="0"/>
              </a:spcAft>
              <a:buClr>
                <a:srgbClr val="D8D8D8"/>
              </a:buClr>
              <a:buSzPts val="2800"/>
              <a:buFont typeface="Arial"/>
              <a:buNone/>
            </a:pPr>
            <a:endParaRPr sz="2800" b="0"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D8D8D8"/>
              </a:buClr>
              <a:buSzPts val="2800"/>
              <a:buFont typeface="Arial"/>
              <a:buChar char="•"/>
            </a:pPr>
            <a:r>
              <a:rPr lang="en-US" sz="2800" b="1" i="0" u="none" strike="noStrike" cap="none">
                <a:solidFill>
                  <a:srgbClr val="F2F2F2"/>
                </a:solidFill>
                <a:latin typeface="Arial"/>
                <a:ea typeface="Arial"/>
                <a:cs typeface="Arial"/>
                <a:sym typeface="Arial"/>
              </a:rPr>
              <a:t>Time Period</a:t>
            </a:r>
            <a:r>
              <a:rPr lang="en-US" sz="2800" b="0" i="0" u="none" strike="noStrike" cap="none">
                <a:solidFill>
                  <a:srgbClr val="F2F2F2"/>
                </a:solidFill>
                <a:latin typeface="Arial"/>
                <a:ea typeface="Arial"/>
                <a:cs typeface="Arial"/>
                <a:sym typeface="Arial"/>
              </a:rPr>
              <a:t>: Covers a wide range of years from 1990-2020, providing a longitudinal view of protest dynamics.</a:t>
            </a:r>
            <a:endParaRPr/>
          </a:p>
          <a:p>
            <a:pPr marL="342900" marR="0" lvl="0" indent="-165100" algn="l" rtl="0">
              <a:lnSpc>
                <a:spcPct val="100000"/>
              </a:lnSpc>
              <a:spcBef>
                <a:spcPts val="0"/>
              </a:spcBef>
              <a:spcAft>
                <a:spcPts val="0"/>
              </a:spcAft>
              <a:buClr>
                <a:srgbClr val="D8D8D8"/>
              </a:buClr>
              <a:buSzPts val="2800"/>
              <a:buFont typeface="Arial"/>
              <a:buNone/>
            </a:pPr>
            <a:endParaRPr sz="2800" b="0" i="0" u="none" strike="noStrike" cap="none">
              <a:solidFill>
                <a:srgbClr val="F2F2F2"/>
              </a:solidFill>
              <a:latin typeface="Arial"/>
              <a:ea typeface="Arial"/>
              <a:cs typeface="Arial"/>
              <a:sym typeface="Arial"/>
            </a:endParaRPr>
          </a:p>
          <a:p>
            <a:pPr marL="342900" marR="0" lvl="0" indent="-342900" algn="l" rtl="0">
              <a:lnSpc>
                <a:spcPct val="100000"/>
              </a:lnSpc>
              <a:spcBef>
                <a:spcPts val="0"/>
              </a:spcBef>
              <a:spcAft>
                <a:spcPts val="0"/>
              </a:spcAft>
              <a:buClr>
                <a:srgbClr val="D8D8D8"/>
              </a:buClr>
              <a:buSzPts val="2800"/>
              <a:buFont typeface="Arial"/>
              <a:buChar char="•"/>
            </a:pPr>
            <a:r>
              <a:rPr lang="en-US" sz="2800" b="1" i="0" u="none" strike="noStrike" cap="none">
                <a:solidFill>
                  <a:srgbClr val="F2F2F2"/>
                </a:solidFill>
                <a:latin typeface="Arial"/>
                <a:ea typeface="Arial"/>
                <a:cs typeface="Arial"/>
                <a:sym typeface="Arial"/>
              </a:rPr>
              <a:t>Event Details</a:t>
            </a:r>
            <a:r>
              <a:rPr lang="en-US" sz="2800" b="0" i="0" u="none" strike="noStrike" cap="none">
                <a:solidFill>
                  <a:srgbClr val="F2F2F2"/>
                </a:solidFill>
                <a:latin typeface="Arial"/>
                <a:ea typeface="Arial"/>
                <a:cs typeface="Arial"/>
                <a:sym typeface="Arial"/>
              </a:rPr>
              <a:t>: Includes event dates,size of the protest,countries and regions of protests.</a:t>
            </a:r>
            <a:endParaRPr/>
          </a:p>
          <a:p>
            <a:pPr marL="342900" marR="0" lvl="0" indent="-165100" algn="l" rtl="0">
              <a:lnSpc>
                <a:spcPct val="100000"/>
              </a:lnSpc>
              <a:spcBef>
                <a:spcPts val="0"/>
              </a:spcBef>
              <a:spcAft>
                <a:spcPts val="0"/>
              </a:spcAft>
              <a:buClr>
                <a:srgbClr val="D8D8D8"/>
              </a:buClr>
              <a:buSzPts val="2800"/>
              <a:buFont typeface="Arial"/>
              <a:buNone/>
            </a:pPr>
            <a:endParaRPr sz="2800" b="0" i="0" u="none" strike="noStrike" cap="none">
              <a:solidFill>
                <a:srgbClr val="F2F2F2"/>
              </a:solidFill>
              <a:latin typeface="Arial"/>
              <a:ea typeface="Arial"/>
              <a:cs typeface="Arial"/>
              <a:sym typeface="Arial"/>
            </a:endParaRPr>
          </a:p>
          <a:p>
            <a:pPr marL="0" marR="0" lvl="0" indent="0" algn="l" rtl="0">
              <a:lnSpc>
                <a:spcPct val="100000"/>
              </a:lnSpc>
              <a:spcBef>
                <a:spcPts val="0"/>
              </a:spcBef>
              <a:spcAft>
                <a:spcPts val="0"/>
              </a:spcAft>
              <a:buNone/>
            </a:pPr>
            <a:r>
              <a:rPr lang="en-US" sz="2800" b="1" i="0" u="none" strike="noStrike" cap="none">
                <a:solidFill>
                  <a:schemeClr val="lt1"/>
                </a:solidFill>
                <a:latin typeface="Arial"/>
                <a:ea typeface="Arial"/>
                <a:cs typeface="Arial"/>
                <a:sym typeface="Arial"/>
              </a:rPr>
              <a:t>Tweets Key Features </a:t>
            </a:r>
            <a:r>
              <a:rPr lang="en-US" sz="2800" b="0" i="0" u="none" strike="noStrike" cap="none">
                <a:solidFill>
                  <a:schemeClr val="lt1"/>
                </a:solidFill>
                <a:latin typeface="Arial"/>
                <a:ea typeface="Arial"/>
                <a:cs typeface="Arial"/>
                <a:sym typeface="Arial"/>
              </a:rPr>
              <a:t>: </a:t>
            </a:r>
            <a:endParaRPr/>
          </a:p>
          <a:p>
            <a:pPr marL="0" marR="0" lvl="0" indent="0" algn="l" rtl="0">
              <a:lnSpc>
                <a:spcPct val="100000"/>
              </a:lnSpc>
              <a:spcBef>
                <a:spcPts val="0"/>
              </a:spcBef>
              <a:spcAft>
                <a:spcPts val="0"/>
              </a:spcAft>
              <a:buNone/>
            </a:pPr>
            <a:endParaRPr sz="2800" b="0" i="0" u="none" strike="noStrike" cap="none">
              <a:solidFill>
                <a:schemeClr val="lt1"/>
              </a:solidFill>
              <a:latin typeface="Roboto"/>
              <a:ea typeface="Roboto"/>
              <a:cs typeface="Roboto"/>
              <a:sym typeface="Roboto"/>
            </a:endParaRPr>
          </a:p>
          <a:p>
            <a:pPr marL="342900" marR="0" lvl="0" indent="-342900" algn="l" rtl="0">
              <a:lnSpc>
                <a:spcPct val="100000"/>
              </a:lnSpc>
              <a:spcBef>
                <a:spcPts val="0"/>
              </a:spcBef>
              <a:spcAft>
                <a:spcPts val="0"/>
              </a:spcAft>
              <a:buClr>
                <a:srgbClr val="D8D8D8"/>
              </a:buClr>
              <a:buSzPts val="2800"/>
              <a:buFont typeface="Arial"/>
              <a:buChar char="•"/>
            </a:pPr>
            <a:r>
              <a:rPr lang="en-US" sz="2800" b="1" i="0" u="none" strike="noStrike" cap="none">
                <a:solidFill>
                  <a:schemeClr val="lt1"/>
                </a:solidFill>
                <a:latin typeface="Arial"/>
                <a:ea typeface="Arial"/>
                <a:cs typeface="Arial"/>
                <a:sym typeface="Arial"/>
              </a:rPr>
              <a:t>Date</a:t>
            </a:r>
            <a:r>
              <a:rPr lang="en-US" sz="2800" b="0" i="0" u="none" strike="noStrike" cap="none">
                <a:solidFill>
                  <a:schemeClr val="lt1"/>
                </a:solidFill>
                <a:latin typeface="Arial"/>
                <a:ea typeface="Arial"/>
                <a:cs typeface="Arial"/>
                <a:sym typeface="Arial"/>
              </a:rPr>
              <a:t>:</a:t>
            </a:r>
            <a:r>
              <a:rPr lang="en-US" sz="2800" b="0" i="0" u="none" strike="noStrike" cap="none">
                <a:solidFill>
                  <a:schemeClr val="lt1"/>
                </a:solidFill>
                <a:latin typeface="Roboto"/>
                <a:ea typeface="Roboto"/>
                <a:cs typeface="Roboto"/>
                <a:sym typeface="Roboto"/>
              </a:rPr>
              <a:t> The date when the tweet was posted. </a:t>
            </a:r>
            <a:endParaRPr/>
          </a:p>
          <a:p>
            <a:pPr marL="342900" marR="0" lvl="0" indent="-165100" algn="l" rtl="0">
              <a:lnSpc>
                <a:spcPct val="100000"/>
              </a:lnSpc>
              <a:spcBef>
                <a:spcPts val="0"/>
              </a:spcBef>
              <a:spcAft>
                <a:spcPts val="0"/>
              </a:spcAft>
              <a:buClr>
                <a:srgbClr val="D8D8D8"/>
              </a:buClr>
              <a:buSzPts val="2800"/>
              <a:buFont typeface="Arial"/>
              <a:buNone/>
            </a:pPr>
            <a:endParaRPr sz="2800" b="0" i="0" u="none" strike="noStrike" cap="none">
              <a:solidFill>
                <a:schemeClr val="lt1"/>
              </a:solidFill>
              <a:latin typeface="Roboto"/>
              <a:ea typeface="Roboto"/>
              <a:cs typeface="Roboto"/>
              <a:sym typeface="Roboto"/>
            </a:endParaRPr>
          </a:p>
          <a:p>
            <a:pPr marL="342900" marR="0" lvl="0" indent="-342900" algn="l" rtl="0">
              <a:lnSpc>
                <a:spcPct val="100000"/>
              </a:lnSpc>
              <a:spcBef>
                <a:spcPts val="0"/>
              </a:spcBef>
              <a:spcAft>
                <a:spcPts val="0"/>
              </a:spcAft>
              <a:buClr>
                <a:srgbClr val="D8D8D8"/>
              </a:buClr>
              <a:buSzPts val="2800"/>
              <a:buFont typeface="Arial"/>
              <a:buChar char="•"/>
            </a:pPr>
            <a:r>
              <a:rPr lang="en-US" sz="2800" b="1" i="0" u="none" strike="noStrike" cap="none">
                <a:solidFill>
                  <a:schemeClr val="lt1"/>
                </a:solidFill>
                <a:latin typeface="Arial"/>
                <a:ea typeface="Arial"/>
                <a:cs typeface="Arial"/>
                <a:sym typeface="Arial"/>
              </a:rPr>
              <a:t>Sentiment: </a:t>
            </a:r>
            <a:r>
              <a:rPr lang="en-US" sz="2800" b="0" i="0" u="none" strike="noStrike" cap="none">
                <a:solidFill>
                  <a:schemeClr val="lt1"/>
                </a:solidFill>
                <a:latin typeface="Roboto"/>
                <a:ea typeface="Roboto"/>
                <a:cs typeface="Roboto"/>
                <a:sym typeface="Roboto"/>
              </a:rPr>
              <a:t>The sentiment expressed in the tweet, which could be positive, negative, or neutral.</a:t>
            </a:r>
            <a:endParaRPr sz="2800" b="0" i="0" u="none" strike="noStrike" cap="none">
              <a:solidFill>
                <a:schemeClr val="lt1"/>
              </a:solidFill>
              <a:latin typeface="Arial"/>
              <a:ea typeface="Arial"/>
              <a:cs typeface="Arial"/>
              <a:sym typeface="Arial"/>
            </a:endParaRPr>
          </a:p>
          <a:p>
            <a:pPr marL="342900" marR="0" lvl="0" indent="-165100" algn="l" rtl="0">
              <a:lnSpc>
                <a:spcPct val="100000"/>
              </a:lnSpc>
              <a:spcBef>
                <a:spcPts val="0"/>
              </a:spcBef>
              <a:spcAft>
                <a:spcPts val="0"/>
              </a:spcAft>
              <a:buClr>
                <a:srgbClr val="D8D8D8"/>
              </a:buClr>
              <a:buSzPts val="2800"/>
              <a:buFont typeface="Arial"/>
              <a:buNone/>
            </a:pPr>
            <a:endParaRPr sz="2800" b="0" i="0" u="none" strike="noStrike" cap="none">
              <a:solidFill>
                <a:srgbClr val="F2F2F2"/>
              </a:solidFill>
              <a:latin typeface="Arial"/>
              <a:ea typeface="Arial"/>
              <a:cs typeface="Arial"/>
              <a:sym typeface="Arial"/>
            </a:endParaRPr>
          </a:p>
          <a:p>
            <a:pPr marL="342900" marR="0" lvl="0" indent="-165100" algn="l" rtl="0">
              <a:lnSpc>
                <a:spcPct val="100000"/>
              </a:lnSpc>
              <a:spcBef>
                <a:spcPts val="0"/>
              </a:spcBef>
              <a:spcAft>
                <a:spcPts val="0"/>
              </a:spcAft>
              <a:buClr>
                <a:srgbClr val="D8D8D8"/>
              </a:buClr>
              <a:buSzPts val="2800"/>
              <a:buFont typeface="Arial"/>
              <a:buNone/>
            </a:pPr>
            <a:endParaRPr sz="2800" b="0" i="0" u="none" strike="noStrike" cap="none">
              <a:solidFill>
                <a:srgbClr val="F2F2F2"/>
              </a:solidFill>
              <a:latin typeface="Arial"/>
              <a:ea typeface="Arial"/>
              <a:cs typeface="Arial"/>
              <a:sym typeface="Arial"/>
            </a:endParaRPr>
          </a:p>
          <a:p>
            <a:pPr marL="342900" marR="0" lvl="0" indent="-165100" algn="l" rtl="0">
              <a:lnSpc>
                <a:spcPct val="100000"/>
              </a:lnSpc>
              <a:spcBef>
                <a:spcPts val="0"/>
              </a:spcBef>
              <a:spcAft>
                <a:spcPts val="0"/>
              </a:spcAft>
              <a:buClr>
                <a:srgbClr val="D8D8D8"/>
              </a:buClr>
              <a:buSzPts val="2800"/>
              <a:buFont typeface="Arial"/>
              <a:buNone/>
            </a:pPr>
            <a:endParaRPr sz="2800" b="0" i="0" u="none" strike="noStrike" cap="none">
              <a:solidFill>
                <a:srgbClr val="F2F2F2"/>
              </a:solidFill>
              <a:latin typeface="Arial"/>
              <a:ea typeface="Arial"/>
              <a:cs typeface="Arial"/>
              <a:sym typeface="Arial"/>
            </a:endParaRPr>
          </a:p>
          <a:p>
            <a:pPr marL="342900" marR="0" lvl="0" indent="-165100" algn="l" rtl="0">
              <a:lnSpc>
                <a:spcPct val="100000"/>
              </a:lnSpc>
              <a:spcBef>
                <a:spcPts val="0"/>
              </a:spcBef>
              <a:spcAft>
                <a:spcPts val="0"/>
              </a:spcAft>
              <a:buClr>
                <a:srgbClr val="D8D8D8"/>
              </a:buClr>
              <a:buSzPts val="2800"/>
              <a:buFont typeface="Arial"/>
              <a:buNone/>
            </a:pPr>
            <a:endParaRPr sz="2800" b="0" i="0" u="none" strike="noStrike" cap="none">
              <a:solidFill>
                <a:srgbClr val="F2F2F2"/>
              </a:solidFill>
              <a:latin typeface="Arial"/>
              <a:ea typeface="Arial"/>
              <a:cs typeface="Arial"/>
              <a:sym typeface="Arial"/>
            </a:endParaRPr>
          </a:p>
          <a:p>
            <a:pPr marL="0" marR="0" lvl="0" indent="0" algn="l" rtl="0">
              <a:lnSpc>
                <a:spcPct val="100000"/>
              </a:lnSpc>
              <a:spcBef>
                <a:spcPts val="0"/>
              </a:spcBef>
              <a:spcAft>
                <a:spcPts val="0"/>
              </a:spcAft>
              <a:buNone/>
            </a:pPr>
            <a:endParaRPr sz="2800" b="0" i="0" u="none" strike="noStrike" cap="none">
              <a:solidFill>
                <a:srgbClr val="F2F2F2"/>
              </a:solidFill>
              <a:latin typeface="Arial"/>
              <a:ea typeface="Arial"/>
              <a:cs typeface="Arial"/>
              <a:sym typeface="Arial"/>
            </a:endParaRPr>
          </a:p>
          <a:p>
            <a:pPr marL="342900" marR="0" lvl="0" indent="-165100" algn="l" rtl="0">
              <a:lnSpc>
                <a:spcPct val="100000"/>
              </a:lnSpc>
              <a:spcBef>
                <a:spcPts val="0"/>
              </a:spcBef>
              <a:spcAft>
                <a:spcPts val="0"/>
              </a:spcAft>
              <a:buClr>
                <a:srgbClr val="D8D8D8"/>
              </a:buClr>
              <a:buSzPts val="2800"/>
              <a:buFont typeface="Arial"/>
              <a:buNone/>
            </a:pPr>
            <a:endParaRPr sz="2800" b="0" i="0" u="none" strike="noStrike" cap="none">
              <a:solidFill>
                <a:srgbClr val="F2F2F2"/>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4"/>
        <p:cNvGrpSpPr/>
        <p:nvPr/>
      </p:nvGrpSpPr>
      <p:grpSpPr>
        <a:xfrm>
          <a:off x="0" y="0"/>
          <a:ext cx="0" cy="0"/>
          <a:chOff x="0" y="0"/>
          <a:chExt cx="0" cy="0"/>
        </a:xfrm>
      </p:grpSpPr>
      <p:sp>
        <p:nvSpPr>
          <p:cNvPr id="655" name="Google Shape;655;p10"/>
          <p:cNvSpPr txBox="1"/>
          <p:nvPr/>
        </p:nvSpPr>
        <p:spPr>
          <a:xfrm>
            <a:off x="2527300" y="245050"/>
            <a:ext cx="9093300" cy="5850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3200" b="1" i="0" u="none" strike="noStrike" cap="none">
                <a:solidFill>
                  <a:schemeClr val="lt1"/>
                </a:solidFill>
                <a:latin typeface="Algerian"/>
                <a:ea typeface="Algerian"/>
                <a:cs typeface="Algerian"/>
                <a:sym typeface="Algerian"/>
              </a:rPr>
              <a:t>CURRENT Protests </a:t>
            </a:r>
            <a:r>
              <a:rPr lang="en-US" sz="3200" b="1">
                <a:solidFill>
                  <a:schemeClr val="lt1"/>
                </a:solidFill>
                <a:latin typeface="Algerian"/>
                <a:ea typeface="Algerian"/>
                <a:cs typeface="Algerian"/>
                <a:sym typeface="Algerian"/>
              </a:rPr>
              <a:t>in</a:t>
            </a:r>
            <a:r>
              <a:rPr lang="en-US" sz="3200" b="1" i="0" u="none" strike="noStrike" cap="none">
                <a:solidFill>
                  <a:schemeClr val="lt1"/>
                </a:solidFill>
                <a:latin typeface="Algerian"/>
                <a:ea typeface="Algerian"/>
                <a:cs typeface="Algerian"/>
                <a:sym typeface="Algerian"/>
              </a:rPr>
              <a:t> </a:t>
            </a:r>
            <a:r>
              <a:rPr lang="en-US" sz="3200" b="1">
                <a:solidFill>
                  <a:schemeClr val="lt1"/>
                </a:solidFill>
                <a:latin typeface="Algerian"/>
                <a:ea typeface="Algerian"/>
                <a:cs typeface="Algerian"/>
                <a:sym typeface="Algerian"/>
              </a:rPr>
              <a:t>KENYA</a:t>
            </a:r>
            <a:endParaRPr/>
          </a:p>
        </p:txBody>
      </p:sp>
      <p:pic>
        <p:nvPicPr>
          <p:cNvPr id="656" name="Google Shape;656;p10"/>
          <p:cNvPicPr preferRelativeResize="0"/>
          <p:nvPr/>
        </p:nvPicPr>
        <p:blipFill rotWithShape="1">
          <a:blip r:embed="rId4">
            <a:alphaModFix/>
          </a:blip>
          <a:srcRect/>
          <a:stretch/>
        </p:blipFill>
        <p:spPr>
          <a:xfrm>
            <a:off x="0" y="1194384"/>
            <a:ext cx="7213845" cy="4680000"/>
          </a:xfrm>
          <a:prstGeom prst="rect">
            <a:avLst/>
          </a:prstGeom>
          <a:noFill/>
          <a:ln>
            <a:noFill/>
          </a:ln>
        </p:spPr>
      </p:pic>
      <p:sp>
        <p:nvSpPr>
          <p:cNvPr id="657" name="Google Shape;657;p10"/>
          <p:cNvSpPr txBox="1"/>
          <p:nvPr/>
        </p:nvSpPr>
        <p:spPr>
          <a:xfrm>
            <a:off x="0" y="5970140"/>
            <a:ext cx="7119257" cy="193899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chemeClr val="lt1"/>
                </a:solidFill>
                <a:latin typeface="Arial"/>
                <a:ea typeface="Arial"/>
                <a:cs typeface="Arial"/>
                <a:sym typeface="Arial"/>
              </a:rPr>
              <a:t>Protesters hold a Kenyan flag outside the Kenyan Parliament after storming the building during a nationwide strike to protest against tax hikes and the Finance Bill 2024 in downtown Nairobi, on June 25, 2024.</a:t>
            </a:r>
            <a:endParaRPr sz="2400" b="0" i="0" u="none" strike="noStrike" cap="none">
              <a:solidFill>
                <a:schemeClr val="lt1"/>
              </a:solidFill>
              <a:latin typeface="Arial"/>
              <a:ea typeface="Arial"/>
              <a:cs typeface="Arial"/>
              <a:sym typeface="Arial"/>
            </a:endParaRPr>
          </a:p>
        </p:txBody>
      </p:sp>
      <p:pic>
        <p:nvPicPr>
          <p:cNvPr id="658" name="Google Shape;658;p10"/>
          <p:cNvPicPr preferRelativeResize="0"/>
          <p:nvPr/>
        </p:nvPicPr>
        <p:blipFill rotWithShape="1">
          <a:blip r:embed="rId5">
            <a:alphaModFix/>
          </a:blip>
          <a:srcRect/>
          <a:stretch/>
        </p:blipFill>
        <p:spPr>
          <a:xfrm>
            <a:off x="7226405" y="3831367"/>
            <a:ext cx="7708795" cy="4855433"/>
          </a:xfrm>
          <a:prstGeom prst="rect">
            <a:avLst/>
          </a:prstGeom>
          <a:noFill/>
          <a:ln>
            <a:noFill/>
          </a:ln>
        </p:spPr>
      </p:pic>
      <p:sp>
        <p:nvSpPr>
          <p:cNvPr id="659" name="Google Shape;659;p10"/>
          <p:cNvSpPr txBox="1"/>
          <p:nvPr/>
        </p:nvSpPr>
        <p:spPr>
          <a:xfrm>
            <a:off x="7226405" y="1964724"/>
            <a:ext cx="7708795"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2400" b="0" i="0" u="none" strike="noStrike" cap="none">
                <a:solidFill>
                  <a:schemeClr val="lt1"/>
                </a:solidFill>
                <a:latin typeface="Arial"/>
                <a:ea typeface="Arial"/>
                <a:cs typeface="Arial"/>
                <a:sym typeface="Arial"/>
              </a:rPr>
              <a:t>Protesters make signs with their arms in front of Kenya police officers during a demonstration against tax hikes as Members of the Parliament debate the Finance Bill 2024 in downtown Nairobi, on June 18, 2024.</a:t>
            </a:r>
            <a:endParaRPr sz="2400" b="0" i="0" u="none" strike="noStrike" cap="none">
              <a:solidFill>
                <a:schemeClr val="lt1"/>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ur Theme">
      <a:dk1>
        <a:srgbClr val="000000"/>
      </a:dk1>
      <a:lt1>
        <a:srgbClr val="FFFFFF"/>
      </a:lt1>
      <a:dk2>
        <a:srgbClr val="000000"/>
      </a:dk2>
      <a:lt2>
        <a:srgbClr val="FFFFFF"/>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2_Office Theme">
  <a:themeElements>
    <a:clrScheme name="Custom 7">
      <a:dk1>
        <a:srgbClr val="000000"/>
      </a:dk1>
      <a:lt1>
        <a:srgbClr val="FFFFFF"/>
      </a:lt1>
      <a:dk2>
        <a:srgbClr val="44546A"/>
      </a:dk2>
      <a:lt2>
        <a:srgbClr val="E7E6E6"/>
      </a:lt2>
      <a:accent1>
        <a:srgbClr val="4472C4"/>
      </a:accent1>
      <a:accent2>
        <a:srgbClr val="ED7D31"/>
      </a:accent2>
      <a:accent3>
        <a:srgbClr val="A5A5A5"/>
      </a:accent3>
      <a:accent4>
        <a:srgbClr val="FFFFFF"/>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4_Office Theme">
  <a:themeElements>
    <a:clrScheme name="Custom 7">
      <a:dk1>
        <a:srgbClr val="000000"/>
      </a:dk1>
      <a:lt1>
        <a:srgbClr val="FFFFFF"/>
      </a:lt1>
      <a:dk2>
        <a:srgbClr val="44546A"/>
      </a:dk2>
      <a:lt2>
        <a:srgbClr val="E7E6E6"/>
      </a:lt2>
      <a:accent1>
        <a:srgbClr val="4472C4"/>
      </a:accent1>
      <a:accent2>
        <a:srgbClr val="ED7D31"/>
      </a:accent2>
      <a:accent3>
        <a:srgbClr val="A5A5A5"/>
      </a:accent3>
      <a:accent4>
        <a:srgbClr val="FFFFFF"/>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5_Office Theme">
  <a:themeElements>
    <a:clrScheme name="Custom 7">
      <a:dk1>
        <a:srgbClr val="000000"/>
      </a:dk1>
      <a:lt1>
        <a:srgbClr val="FFFFFF"/>
      </a:lt1>
      <a:dk2>
        <a:srgbClr val="44546A"/>
      </a:dk2>
      <a:lt2>
        <a:srgbClr val="E7E6E6"/>
      </a:lt2>
      <a:accent1>
        <a:srgbClr val="4472C4"/>
      </a:accent1>
      <a:accent2>
        <a:srgbClr val="ED7D31"/>
      </a:accent2>
      <a:accent3>
        <a:srgbClr val="A5A5A5"/>
      </a:accent3>
      <a:accent4>
        <a:srgbClr val="FFFFFF"/>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8_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1927</Words>
  <Application>Microsoft Office PowerPoint</Application>
  <PresentationFormat>Custom</PresentationFormat>
  <Paragraphs>230</Paragraphs>
  <Slides>36</Slides>
  <Notes>36</Notes>
  <HiddenSlides>0</HiddenSlides>
  <MMClips>0</MMClips>
  <ScaleCrop>false</ScaleCrop>
  <HeadingPairs>
    <vt:vector size="6" baseType="variant">
      <vt:variant>
        <vt:lpstr>Fonts Used</vt:lpstr>
      </vt:variant>
      <vt:variant>
        <vt:i4>6</vt:i4>
      </vt:variant>
      <vt:variant>
        <vt:lpstr>Theme</vt:lpstr>
      </vt:variant>
      <vt:variant>
        <vt:i4>6</vt:i4>
      </vt:variant>
      <vt:variant>
        <vt:lpstr>Slide Titles</vt:lpstr>
      </vt:variant>
      <vt:variant>
        <vt:i4>36</vt:i4>
      </vt:variant>
    </vt:vector>
  </HeadingPairs>
  <TitlesOfParts>
    <vt:vector size="48" baseType="lpstr">
      <vt:lpstr>Roboto</vt:lpstr>
      <vt:lpstr>Algerian</vt:lpstr>
      <vt:lpstr>Arial Black</vt:lpstr>
      <vt:lpstr>Merriweather</vt:lpstr>
      <vt:lpstr>Arial</vt:lpstr>
      <vt:lpstr>Calibri</vt:lpstr>
      <vt:lpstr>Office Theme</vt:lpstr>
      <vt:lpstr>1_Office Theme</vt:lpstr>
      <vt:lpstr>2_Office Theme</vt:lpstr>
      <vt:lpstr>4_Office Theme</vt:lpstr>
      <vt:lpstr>5_Office Theme</vt:lpstr>
      <vt:lpstr>8_Office Theme</vt:lpstr>
      <vt:lpstr>PROTESTS A Data Science Approach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Brian Kariithi</dc:creator>
  <cp:lastModifiedBy>Najma Abdi</cp:lastModifiedBy>
  <cp:revision>1</cp:revision>
  <dcterms:modified xsi:type="dcterms:W3CDTF">2024-08-13T16:45:42Z</dcterms:modified>
</cp:coreProperties>
</file>